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260" r:id="rId4"/>
    <p:sldId id="261" r:id="rId5"/>
    <p:sldId id="259" r:id="rId6"/>
    <p:sldId id="258"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84392"/>
  </p:normalViewPr>
  <p:slideViewPr>
    <p:cSldViewPr snapToGrid="0" snapToObjects="1">
      <p:cViewPr varScale="1">
        <p:scale>
          <a:sx n="65" d="100"/>
          <a:sy n="65" d="100"/>
        </p:scale>
        <p:origin x="240" y="5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64A2CB-A1E9-BA4C-8DA7-B98006940B80}" type="datetimeFigureOut">
              <a:rPr lang="en-US" smtClean="0"/>
              <a:t>3/29/21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8FAD70-6734-FE44-92C1-0959401E3F04}" type="slidenum">
              <a:rPr lang="en-US" smtClean="0"/>
              <a:t>‹#›</a:t>
            </a:fld>
            <a:endParaRPr lang="en-US"/>
          </a:p>
        </p:txBody>
      </p:sp>
    </p:spTree>
    <p:extLst>
      <p:ext uri="{BB962C8B-B14F-4D97-AF65-F5344CB8AC3E}">
        <p14:creationId xmlns:p14="http://schemas.microsoft.com/office/powerpoint/2010/main" val="1691155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 Id="rId3" Type="http://schemas.openxmlformats.org/officeDocument/2006/relationships/hyperlink" Target="https://en.wikipedia.org/wiki/Tertiary"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ecomare.nl/en/in-depth/reading-material/animals/seals/" TargetMode="External"/><Relationship Id="rId4" Type="http://schemas.openxmlformats.org/officeDocument/2006/relationships/hyperlink" Target="https://www.ecomare.nl/en/in-depth/reading-material/animals/dolphins/" TargetMode="External"/><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 In the early </a:t>
            </a:r>
            <a:r>
              <a:rPr lang="en-US" sz="1200" b="0" i="0" u="sng" kern="1200" dirty="0" smtClean="0">
                <a:solidFill>
                  <a:schemeClr val="tx1"/>
                </a:solidFill>
                <a:effectLst/>
                <a:latin typeface="+mn-lt"/>
                <a:ea typeface="+mn-ea"/>
                <a:cs typeface="+mn-cs"/>
                <a:hlinkClick r:id="rId3"/>
              </a:rPr>
              <a:t>Tertiary</a:t>
            </a:r>
            <a:r>
              <a:rPr lang="en-US" sz="1200" b="0" i="0" u="none" strike="noStrike" kern="1200" dirty="0" smtClean="0">
                <a:solidFill>
                  <a:schemeClr val="tx1"/>
                </a:solidFill>
                <a:effectLst/>
                <a:latin typeface="+mn-lt"/>
                <a:ea typeface="+mn-ea"/>
                <a:cs typeface="+mn-cs"/>
              </a:rPr>
              <a:t> (around 50 million years ago), a group of predator-like mammals inhabited the coastal regions. Eventually, they adapted more and more to an aquatic life in the sea.</a:t>
            </a:r>
            <a:endParaRPr lang="en-US" dirty="0"/>
          </a:p>
        </p:txBody>
      </p:sp>
      <p:sp>
        <p:nvSpPr>
          <p:cNvPr id="4" name="Slide Number Placeholder 3"/>
          <p:cNvSpPr>
            <a:spLocks noGrp="1"/>
          </p:cNvSpPr>
          <p:nvPr>
            <p:ph type="sldNum" sz="quarter" idx="10"/>
          </p:nvPr>
        </p:nvSpPr>
        <p:spPr/>
        <p:txBody>
          <a:bodyPr/>
          <a:lstStyle/>
          <a:p>
            <a:fld id="{CA8FAD70-6734-FE44-92C1-0959401E3F04}" type="slidenum">
              <a:rPr lang="en-US" smtClean="0"/>
              <a:t>1</a:t>
            </a:fld>
            <a:endParaRPr lang="en-US"/>
          </a:p>
        </p:txBody>
      </p:sp>
    </p:spTree>
    <p:extLst>
      <p:ext uri="{BB962C8B-B14F-4D97-AF65-F5344CB8AC3E}">
        <p14:creationId xmlns:p14="http://schemas.microsoft.com/office/powerpoint/2010/main" val="1219766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can you tell me about whales?</a:t>
            </a:r>
            <a:endParaRPr lang="en-US" dirty="0"/>
          </a:p>
        </p:txBody>
      </p:sp>
      <p:sp>
        <p:nvSpPr>
          <p:cNvPr id="4" name="Slide Number Placeholder 3"/>
          <p:cNvSpPr>
            <a:spLocks noGrp="1"/>
          </p:cNvSpPr>
          <p:nvPr>
            <p:ph type="sldNum" sz="quarter" idx="10"/>
          </p:nvPr>
        </p:nvSpPr>
        <p:spPr/>
        <p:txBody>
          <a:bodyPr/>
          <a:lstStyle/>
          <a:p>
            <a:fld id="{CA8FAD70-6734-FE44-92C1-0959401E3F04}" type="slidenum">
              <a:rPr lang="en-US" smtClean="0"/>
              <a:t>2</a:t>
            </a:fld>
            <a:endParaRPr lang="en-US"/>
          </a:p>
        </p:txBody>
      </p:sp>
    </p:spTree>
    <p:extLst>
      <p:ext uri="{BB962C8B-B14F-4D97-AF65-F5344CB8AC3E}">
        <p14:creationId xmlns:p14="http://schemas.microsoft.com/office/powerpoint/2010/main" val="1308420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Toothed whales are generally much smaller than baleen whales. Only sperm whales are comparable in length with baleen whales. Dolphins and porpoises are also toothed whales. They eat primarily fish or squid. The killer whale also hunts </a:t>
            </a:r>
            <a:r>
              <a:rPr lang="en-US" sz="1200" b="0" i="0" u="sng" kern="1200" dirty="0" smtClean="0">
                <a:solidFill>
                  <a:schemeClr val="tx1"/>
                </a:solidFill>
                <a:effectLst/>
                <a:latin typeface="+mn-lt"/>
                <a:ea typeface="+mn-ea"/>
                <a:cs typeface="+mn-cs"/>
                <a:hlinkClick r:id="rId3"/>
              </a:rPr>
              <a:t>seals</a:t>
            </a:r>
            <a:r>
              <a:rPr lang="en-US" sz="1200" b="0" i="0" u="none" strike="noStrike" kern="1200" dirty="0" smtClean="0">
                <a:solidFill>
                  <a:schemeClr val="tx1"/>
                </a:solidFill>
                <a:effectLst/>
                <a:latin typeface="+mn-lt"/>
                <a:ea typeface="+mn-ea"/>
                <a:cs typeface="+mn-cs"/>
              </a:rPr>
              <a:t>, penguins, sharks, porpoises and </a:t>
            </a:r>
            <a:r>
              <a:rPr lang="en-US" sz="1200" b="0" i="0" u="sng" kern="1200" dirty="0" smtClean="0">
                <a:solidFill>
                  <a:schemeClr val="tx1"/>
                </a:solidFill>
                <a:effectLst/>
                <a:latin typeface="+mn-lt"/>
                <a:ea typeface="+mn-ea"/>
                <a:cs typeface="+mn-cs"/>
                <a:hlinkClick r:id="rId4"/>
              </a:rPr>
              <a:t>dolphins</a:t>
            </a:r>
            <a:r>
              <a:rPr lang="en-US" sz="1200" b="0" i="0" u="none" strike="noStrike"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CA8FAD70-6734-FE44-92C1-0959401E3F04}" type="slidenum">
              <a:rPr lang="en-US" smtClean="0"/>
              <a:t>3</a:t>
            </a:fld>
            <a:endParaRPr lang="en-US"/>
          </a:p>
        </p:txBody>
      </p:sp>
    </p:spTree>
    <p:extLst>
      <p:ext uri="{BB962C8B-B14F-4D97-AF65-F5344CB8AC3E}">
        <p14:creationId xmlns:p14="http://schemas.microsoft.com/office/powerpoint/2010/main" val="330073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Most baleen whales are gigantic. They have an enormous toothless mouth. Instead of teeth they have baleen plates, which are made from horn-like material and hang in rows in the palate of the upper jaw. The whales use these baleen plates to filter out their food. Most of these whales live off of krill: shrimp-like animals found in plentiful amounts in the open sea. They will also consume small fish such as herring.</a:t>
            </a:r>
            <a:endParaRPr lang="en-US" dirty="0"/>
          </a:p>
        </p:txBody>
      </p:sp>
      <p:sp>
        <p:nvSpPr>
          <p:cNvPr id="4" name="Slide Number Placeholder 3"/>
          <p:cNvSpPr>
            <a:spLocks noGrp="1"/>
          </p:cNvSpPr>
          <p:nvPr>
            <p:ph type="sldNum" sz="quarter" idx="10"/>
          </p:nvPr>
        </p:nvSpPr>
        <p:spPr/>
        <p:txBody>
          <a:bodyPr/>
          <a:lstStyle/>
          <a:p>
            <a:fld id="{CA8FAD70-6734-FE44-92C1-0959401E3F04}" type="slidenum">
              <a:rPr lang="en-US" smtClean="0"/>
              <a:t>4</a:t>
            </a:fld>
            <a:endParaRPr lang="en-US"/>
          </a:p>
        </p:txBody>
      </p:sp>
    </p:spTree>
    <p:extLst>
      <p:ext uri="{BB962C8B-B14F-4D97-AF65-F5344CB8AC3E}">
        <p14:creationId xmlns:p14="http://schemas.microsoft.com/office/powerpoint/2010/main" val="1532984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There</a:t>
            </a:r>
            <a:r>
              <a:rPr lang="en-US" sz="1200" b="0" i="0" u="none" strike="noStrike" kern="1200" baseline="0" dirty="0" smtClean="0">
                <a:solidFill>
                  <a:schemeClr val="tx1"/>
                </a:solidFill>
                <a:effectLst/>
                <a:latin typeface="+mn-lt"/>
                <a:ea typeface="+mn-ea"/>
                <a:cs typeface="+mn-cs"/>
              </a:rPr>
              <a:t> are</a:t>
            </a:r>
            <a:r>
              <a:rPr lang="en-US" sz="1200" b="0" i="0" u="none" strike="noStrike" kern="1200" dirty="0" smtClean="0">
                <a:solidFill>
                  <a:schemeClr val="tx1"/>
                </a:solidFill>
                <a:effectLst/>
                <a:latin typeface="+mn-lt"/>
                <a:ea typeface="+mn-ea"/>
                <a:cs typeface="+mn-cs"/>
              </a:rPr>
              <a:t> three species of baleen</a:t>
            </a:r>
            <a:r>
              <a:rPr lang="en-US" sz="1200" b="0" i="0" u="none" strike="noStrike" kern="1200" baseline="0" dirty="0" smtClean="0">
                <a:solidFill>
                  <a:schemeClr val="tx1"/>
                </a:solidFill>
                <a:effectLst/>
                <a:latin typeface="+mn-lt"/>
                <a:ea typeface="+mn-ea"/>
                <a:cs typeface="+mn-cs"/>
              </a:rPr>
              <a:t> whale which</a:t>
            </a:r>
            <a:r>
              <a:rPr lang="en-US" sz="1200" b="0" i="0" u="none" strike="noStrike" kern="1200" dirty="0" smtClean="0">
                <a:solidFill>
                  <a:schemeClr val="tx1"/>
                </a:solidFill>
                <a:effectLst/>
                <a:latin typeface="+mn-lt"/>
                <a:ea typeface="+mn-ea"/>
                <a:cs typeface="+mn-cs"/>
              </a:rPr>
              <a:t> have pregnancies that last 11-12 months. Sperm whales typically gestate for 15 months. In general, most cetaceans have 10-13 month pregnancies, </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with some species of whales like pilot whales and orcas having 16-17 month pregnancies.</a:t>
            </a:r>
          </a:p>
        </p:txBody>
      </p:sp>
      <p:sp>
        <p:nvSpPr>
          <p:cNvPr id="4" name="Slide Number Placeholder 3"/>
          <p:cNvSpPr>
            <a:spLocks noGrp="1"/>
          </p:cNvSpPr>
          <p:nvPr>
            <p:ph type="sldNum" sz="quarter" idx="10"/>
          </p:nvPr>
        </p:nvSpPr>
        <p:spPr/>
        <p:txBody>
          <a:bodyPr/>
          <a:lstStyle/>
          <a:p>
            <a:fld id="{CA8FAD70-6734-FE44-92C1-0959401E3F04}" type="slidenum">
              <a:rPr lang="en-US" smtClean="0"/>
              <a:t>6</a:t>
            </a:fld>
            <a:endParaRPr lang="en-US"/>
          </a:p>
        </p:txBody>
      </p:sp>
    </p:spTree>
    <p:extLst>
      <p:ext uri="{BB962C8B-B14F-4D97-AF65-F5344CB8AC3E}">
        <p14:creationId xmlns:p14="http://schemas.microsoft.com/office/powerpoint/2010/main" val="394314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Births tend to happen every 3-5 years. Twins are rare. The number of calves a female has over its lifetime depends on the species.</a:t>
            </a:r>
          </a:p>
          <a:p>
            <a:r>
              <a:rPr lang="en-US" sz="1200" b="0" i="0" u="none" strike="noStrike" kern="1200" dirty="0" smtClean="0">
                <a:solidFill>
                  <a:schemeClr val="tx1"/>
                </a:solidFill>
                <a:effectLst/>
                <a:latin typeface="+mn-lt"/>
                <a:ea typeface="+mn-ea"/>
                <a:cs typeface="+mn-cs"/>
              </a:rPr>
              <a:t>Calves are born tail first. This gives the flukes a chance to unfold, ensures that the blowholes are exposed to the water late in the delivery and that the heaviest part of the calf doesn’t come out first, and thus direct the newborn downward away from the mother.</a:t>
            </a:r>
          </a:p>
          <a:p>
            <a:endParaRPr lang="en-US" dirty="0"/>
          </a:p>
        </p:txBody>
      </p:sp>
      <p:sp>
        <p:nvSpPr>
          <p:cNvPr id="4" name="Slide Number Placeholder 3"/>
          <p:cNvSpPr>
            <a:spLocks noGrp="1"/>
          </p:cNvSpPr>
          <p:nvPr>
            <p:ph type="sldNum" sz="quarter" idx="10"/>
          </p:nvPr>
        </p:nvSpPr>
        <p:spPr/>
        <p:txBody>
          <a:bodyPr/>
          <a:lstStyle/>
          <a:p>
            <a:fld id="{CA8FAD70-6734-FE44-92C1-0959401E3F04}" type="slidenum">
              <a:rPr lang="en-US" smtClean="0"/>
              <a:t>7</a:t>
            </a:fld>
            <a:endParaRPr lang="en-US"/>
          </a:p>
        </p:txBody>
      </p:sp>
    </p:spTree>
    <p:extLst>
      <p:ext uri="{BB962C8B-B14F-4D97-AF65-F5344CB8AC3E}">
        <p14:creationId xmlns:p14="http://schemas.microsoft.com/office/powerpoint/2010/main" val="65008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whales nurse for 6-7 months while others</a:t>
            </a:r>
            <a:r>
              <a:rPr lang="en-US" baseline="0" dirty="0" smtClean="0"/>
              <a:t> nurse for two years.</a:t>
            </a:r>
          </a:p>
          <a:p>
            <a:r>
              <a:rPr lang="en-US" sz="1200" b="0" i="0" u="none" strike="noStrike" kern="1200" dirty="0" smtClean="0">
                <a:solidFill>
                  <a:schemeClr val="tx1"/>
                </a:solidFill>
                <a:effectLst/>
                <a:latin typeface="+mn-lt"/>
                <a:ea typeface="+mn-ea"/>
                <a:cs typeface="+mn-cs"/>
              </a:rPr>
              <a:t>juveniles as old as 13 have been found with milk in their stomachs, but are also eating prey.</a:t>
            </a:r>
            <a:endParaRPr lang="en-US" dirty="0"/>
          </a:p>
        </p:txBody>
      </p:sp>
      <p:sp>
        <p:nvSpPr>
          <p:cNvPr id="4" name="Slide Number Placeholder 3"/>
          <p:cNvSpPr>
            <a:spLocks noGrp="1"/>
          </p:cNvSpPr>
          <p:nvPr>
            <p:ph type="sldNum" sz="quarter" idx="10"/>
          </p:nvPr>
        </p:nvSpPr>
        <p:spPr/>
        <p:txBody>
          <a:bodyPr/>
          <a:lstStyle/>
          <a:p>
            <a:fld id="{CA8FAD70-6734-FE44-92C1-0959401E3F04}" type="slidenum">
              <a:rPr lang="en-US" smtClean="0"/>
              <a:t>8</a:t>
            </a:fld>
            <a:endParaRPr lang="en-US"/>
          </a:p>
        </p:txBody>
      </p:sp>
    </p:spTree>
    <p:extLst>
      <p:ext uri="{BB962C8B-B14F-4D97-AF65-F5344CB8AC3E}">
        <p14:creationId xmlns:p14="http://schemas.microsoft.com/office/powerpoint/2010/main" val="1963374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E97536-09F8-EF4E-99F4-272128148A05}" type="datetimeFigureOut">
              <a:rPr lang="en-US" smtClean="0"/>
              <a:t>3/29/21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85F43-66BF-904D-9AA9-2636A0D8E20C}" type="slidenum">
              <a:rPr lang="en-US" smtClean="0"/>
              <a:t>‹#›</a:t>
            </a:fld>
            <a:endParaRPr lang="en-US"/>
          </a:p>
        </p:txBody>
      </p:sp>
    </p:spTree>
    <p:extLst>
      <p:ext uri="{BB962C8B-B14F-4D97-AF65-F5344CB8AC3E}">
        <p14:creationId xmlns:p14="http://schemas.microsoft.com/office/powerpoint/2010/main" val="1812332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E97536-09F8-EF4E-99F4-272128148A05}" type="datetimeFigureOut">
              <a:rPr lang="en-US" smtClean="0"/>
              <a:t>3/29/21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85F43-66BF-904D-9AA9-2636A0D8E20C}" type="slidenum">
              <a:rPr lang="en-US" smtClean="0"/>
              <a:t>‹#›</a:t>
            </a:fld>
            <a:endParaRPr lang="en-US"/>
          </a:p>
        </p:txBody>
      </p:sp>
    </p:spTree>
    <p:extLst>
      <p:ext uri="{BB962C8B-B14F-4D97-AF65-F5344CB8AC3E}">
        <p14:creationId xmlns:p14="http://schemas.microsoft.com/office/powerpoint/2010/main" val="736257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E97536-09F8-EF4E-99F4-272128148A05}" type="datetimeFigureOut">
              <a:rPr lang="en-US" smtClean="0"/>
              <a:t>3/29/21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85F43-66BF-904D-9AA9-2636A0D8E20C}" type="slidenum">
              <a:rPr lang="en-US" smtClean="0"/>
              <a:t>‹#›</a:t>
            </a:fld>
            <a:endParaRPr lang="en-US"/>
          </a:p>
        </p:txBody>
      </p:sp>
    </p:spTree>
    <p:extLst>
      <p:ext uri="{BB962C8B-B14F-4D97-AF65-F5344CB8AC3E}">
        <p14:creationId xmlns:p14="http://schemas.microsoft.com/office/powerpoint/2010/main" val="486675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E97536-09F8-EF4E-99F4-272128148A05}" type="datetimeFigureOut">
              <a:rPr lang="en-US" smtClean="0"/>
              <a:t>3/29/21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85F43-66BF-904D-9AA9-2636A0D8E20C}" type="slidenum">
              <a:rPr lang="en-US" smtClean="0"/>
              <a:t>‹#›</a:t>
            </a:fld>
            <a:endParaRPr lang="en-US"/>
          </a:p>
        </p:txBody>
      </p:sp>
    </p:spTree>
    <p:extLst>
      <p:ext uri="{BB962C8B-B14F-4D97-AF65-F5344CB8AC3E}">
        <p14:creationId xmlns:p14="http://schemas.microsoft.com/office/powerpoint/2010/main" val="16109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E97536-09F8-EF4E-99F4-272128148A05}" type="datetimeFigureOut">
              <a:rPr lang="en-US" smtClean="0"/>
              <a:t>3/29/21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85F43-66BF-904D-9AA9-2636A0D8E20C}" type="slidenum">
              <a:rPr lang="en-US" smtClean="0"/>
              <a:t>‹#›</a:t>
            </a:fld>
            <a:endParaRPr lang="en-US"/>
          </a:p>
        </p:txBody>
      </p:sp>
    </p:spTree>
    <p:extLst>
      <p:ext uri="{BB962C8B-B14F-4D97-AF65-F5344CB8AC3E}">
        <p14:creationId xmlns:p14="http://schemas.microsoft.com/office/powerpoint/2010/main" val="451565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E97536-09F8-EF4E-99F4-272128148A05}" type="datetimeFigureOut">
              <a:rPr lang="en-US" smtClean="0"/>
              <a:t>3/29/21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85F43-66BF-904D-9AA9-2636A0D8E20C}" type="slidenum">
              <a:rPr lang="en-US" smtClean="0"/>
              <a:t>‹#›</a:t>
            </a:fld>
            <a:endParaRPr lang="en-US"/>
          </a:p>
        </p:txBody>
      </p:sp>
    </p:spTree>
    <p:extLst>
      <p:ext uri="{BB962C8B-B14F-4D97-AF65-F5344CB8AC3E}">
        <p14:creationId xmlns:p14="http://schemas.microsoft.com/office/powerpoint/2010/main" val="247612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E97536-09F8-EF4E-99F4-272128148A05}" type="datetimeFigureOut">
              <a:rPr lang="en-US" smtClean="0"/>
              <a:t>3/29/21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A85F43-66BF-904D-9AA9-2636A0D8E20C}" type="slidenum">
              <a:rPr lang="en-US" smtClean="0"/>
              <a:t>‹#›</a:t>
            </a:fld>
            <a:endParaRPr lang="en-US"/>
          </a:p>
        </p:txBody>
      </p:sp>
    </p:spTree>
    <p:extLst>
      <p:ext uri="{BB962C8B-B14F-4D97-AF65-F5344CB8AC3E}">
        <p14:creationId xmlns:p14="http://schemas.microsoft.com/office/powerpoint/2010/main" val="1940387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E97536-09F8-EF4E-99F4-272128148A05}" type="datetimeFigureOut">
              <a:rPr lang="en-US" smtClean="0"/>
              <a:t>3/29/21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A85F43-66BF-904D-9AA9-2636A0D8E20C}" type="slidenum">
              <a:rPr lang="en-US" smtClean="0"/>
              <a:t>‹#›</a:t>
            </a:fld>
            <a:endParaRPr lang="en-US"/>
          </a:p>
        </p:txBody>
      </p:sp>
    </p:spTree>
    <p:extLst>
      <p:ext uri="{BB962C8B-B14F-4D97-AF65-F5344CB8AC3E}">
        <p14:creationId xmlns:p14="http://schemas.microsoft.com/office/powerpoint/2010/main" val="406284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97536-09F8-EF4E-99F4-272128148A05}" type="datetimeFigureOut">
              <a:rPr lang="en-US" smtClean="0"/>
              <a:t>3/29/21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A85F43-66BF-904D-9AA9-2636A0D8E20C}" type="slidenum">
              <a:rPr lang="en-US" smtClean="0"/>
              <a:t>‹#›</a:t>
            </a:fld>
            <a:endParaRPr lang="en-US"/>
          </a:p>
        </p:txBody>
      </p:sp>
    </p:spTree>
    <p:extLst>
      <p:ext uri="{BB962C8B-B14F-4D97-AF65-F5344CB8AC3E}">
        <p14:creationId xmlns:p14="http://schemas.microsoft.com/office/powerpoint/2010/main" val="1572338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E97536-09F8-EF4E-99F4-272128148A05}" type="datetimeFigureOut">
              <a:rPr lang="en-US" smtClean="0"/>
              <a:t>3/29/21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85F43-66BF-904D-9AA9-2636A0D8E20C}" type="slidenum">
              <a:rPr lang="en-US" smtClean="0"/>
              <a:t>‹#›</a:t>
            </a:fld>
            <a:endParaRPr lang="en-US"/>
          </a:p>
        </p:txBody>
      </p:sp>
    </p:spTree>
    <p:extLst>
      <p:ext uri="{BB962C8B-B14F-4D97-AF65-F5344CB8AC3E}">
        <p14:creationId xmlns:p14="http://schemas.microsoft.com/office/powerpoint/2010/main" val="1501498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E97536-09F8-EF4E-99F4-272128148A05}" type="datetimeFigureOut">
              <a:rPr lang="en-US" smtClean="0"/>
              <a:t>3/29/21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85F43-66BF-904D-9AA9-2636A0D8E20C}" type="slidenum">
              <a:rPr lang="en-US" smtClean="0"/>
              <a:t>‹#›</a:t>
            </a:fld>
            <a:endParaRPr lang="en-US"/>
          </a:p>
        </p:txBody>
      </p:sp>
    </p:spTree>
    <p:extLst>
      <p:ext uri="{BB962C8B-B14F-4D97-AF65-F5344CB8AC3E}">
        <p14:creationId xmlns:p14="http://schemas.microsoft.com/office/powerpoint/2010/main" val="5985333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E97536-09F8-EF4E-99F4-272128148A05}" type="datetimeFigureOut">
              <a:rPr lang="en-US" smtClean="0"/>
              <a:t>3/29/21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A85F43-66BF-904D-9AA9-2636A0D8E20C}" type="slidenum">
              <a:rPr lang="en-US" smtClean="0"/>
              <a:t>‹#›</a:t>
            </a:fld>
            <a:endParaRPr lang="en-US"/>
          </a:p>
        </p:txBody>
      </p:sp>
    </p:spTree>
    <p:extLst>
      <p:ext uri="{BB962C8B-B14F-4D97-AF65-F5344CB8AC3E}">
        <p14:creationId xmlns:p14="http://schemas.microsoft.com/office/powerpoint/2010/main" val="2053678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88900"/>
            <a:ext cx="10668000" cy="6667500"/>
          </a:xfrm>
          <a:prstGeom prst="rect">
            <a:avLst/>
          </a:prstGeom>
        </p:spPr>
      </p:pic>
    </p:spTree>
    <p:extLst>
      <p:ext uri="{BB962C8B-B14F-4D97-AF65-F5344CB8AC3E}">
        <p14:creationId xmlns:p14="http://schemas.microsoft.com/office/powerpoint/2010/main" val="2117073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74914" y="166342"/>
            <a:ext cx="9442172" cy="6449004"/>
          </a:xfrm>
        </p:spPr>
      </p:pic>
    </p:spTree>
    <p:extLst>
      <p:ext uri="{BB962C8B-B14F-4D97-AF65-F5344CB8AC3E}">
        <p14:creationId xmlns:p14="http://schemas.microsoft.com/office/powerpoint/2010/main" val="1691933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18484" y="365125"/>
            <a:ext cx="9955032" cy="6221896"/>
          </a:xfrm>
        </p:spPr>
      </p:pic>
    </p:spTree>
    <p:extLst>
      <p:ext uri="{BB962C8B-B14F-4D97-AF65-F5344CB8AC3E}">
        <p14:creationId xmlns:p14="http://schemas.microsoft.com/office/powerpoint/2010/main" val="715127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822714" y="163954"/>
            <a:ext cx="6917634" cy="6526637"/>
          </a:xfrm>
        </p:spPr>
      </p:pic>
    </p:spTree>
    <p:extLst>
      <p:ext uri="{BB962C8B-B14F-4D97-AF65-F5344CB8AC3E}">
        <p14:creationId xmlns:p14="http://schemas.microsoft.com/office/powerpoint/2010/main" val="212945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8344"/>
            <a:ext cx="10703448" cy="6689656"/>
          </a:xfrm>
        </p:spPr>
      </p:pic>
    </p:spTree>
    <p:extLst>
      <p:ext uri="{BB962C8B-B14F-4D97-AF65-F5344CB8AC3E}">
        <p14:creationId xmlns:p14="http://schemas.microsoft.com/office/powerpoint/2010/main" val="952230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365125"/>
            <a:ext cx="10531471" cy="5995918"/>
          </a:xfrm>
        </p:spPr>
      </p:pic>
    </p:spTree>
    <p:extLst>
      <p:ext uri="{BB962C8B-B14F-4D97-AF65-F5344CB8AC3E}">
        <p14:creationId xmlns:p14="http://schemas.microsoft.com/office/powerpoint/2010/main" val="1076415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65516" y="146464"/>
            <a:ext cx="10260968" cy="6453188"/>
          </a:xfrm>
        </p:spPr>
      </p:pic>
    </p:spTree>
    <p:extLst>
      <p:ext uri="{BB962C8B-B14F-4D97-AF65-F5344CB8AC3E}">
        <p14:creationId xmlns:p14="http://schemas.microsoft.com/office/powerpoint/2010/main" val="435110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35275" y="834887"/>
            <a:ext cx="11537569" cy="4960420"/>
          </a:xfrm>
        </p:spPr>
      </p:pic>
    </p:spTree>
    <p:extLst>
      <p:ext uri="{BB962C8B-B14F-4D97-AF65-F5344CB8AC3E}">
        <p14:creationId xmlns:p14="http://schemas.microsoft.com/office/powerpoint/2010/main" val="6706478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297</Words>
  <Application>Microsoft Macintosh PowerPoint</Application>
  <PresentationFormat>Widescreen</PresentationFormat>
  <Paragraphs>18</Paragraphs>
  <Slides>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Calibri Light</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4</cp:revision>
  <dcterms:created xsi:type="dcterms:W3CDTF">2021-03-29T16:19:56Z</dcterms:created>
  <dcterms:modified xsi:type="dcterms:W3CDTF">2021-03-29T17:08:54Z</dcterms:modified>
</cp:coreProperties>
</file>