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8" r:id="rId6"/>
    <p:sldId id="261" r:id="rId7"/>
    <p:sldId id="262" r:id="rId8"/>
    <p:sldId id="263" r:id="rId9"/>
    <p:sldId id="264" r:id="rId10"/>
    <p:sldId id="265" r:id="rId11"/>
    <p:sldId id="269" r:id="rId12"/>
    <p:sldId id="2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11CB1-7FEE-4E43-A5E1-F3E326A18EDB}" v="1" dt="2020-08-27T14:33:27.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3432" autoAdjust="0"/>
  </p:normalViewPr>
  <p:slideViewPr>
    <p:cSldViewPr>
      <p:cViewPr varScale="1">
        <p:scale>
          <a:sx n="38" d="100"/>
          <a:sy n="38" d="100"/>
        </p:scale>
        <p:origin x="8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s Hameete" userId="90585a933903525e" providerId="LiveId" clId="{35211CB1-7FEE-4E43-A5E1-F3E326A18EDB}"/>
    <pc:docChg chg="custSel modSld modNotesMaster modHandout">
      <pc:chgData name="Cornelis Hameete" userId="90585a933903525e" providerId="LiveId" clId="{35211CB1-7FEE-4E43-A5E1-F3E326A18EDB}" dt="2020-08-27T15:13:53.246" v="619" actId="1592"/>
      <pc:docMkLst>
        <pc:docMk/>
      </pc:docMkLst>
      <pc:sldChg chg="delCm modNotesTx">
        <pc:chgData name="Cornelis Hameete" userId="90585a933903525e" providerId="LiveId" clId="{35211CB1-7FEE-4E43-A5E1-F3E326A18EDB}" dt="2020-08-27T14:43:04.096" v="434" actId="1592"/>
        <pc:sldMkLst>
          <pc:docMk/>
          <pc:sldMk cId="0" sldId="257"/>
        </pc:sldMkLst>
      </pc:sldChg>
      <pc:sldChg chg="modSp mod">
        <pc:chgData name="Cornelis Hameete" userId="90585a933903525e" providerId="LiveId" clId="{35211CB1-7FEE-4E43-A5E1-F3E326A18EDB}" dt="2020-04-08T14:36:57.173" v="4" actId="20577"/>
        <pc:sldMkLst>
          <pc:docMk/>
          <pc:sldMk cId="0" sldId="263"/>
        </pc:sldMkLst>
        <pc:spChg chg="mod">
          <ac:chgData name="Cornelis Hameete" userId="90585a933903525e" providerId="LiveId" clId="{35211CB1-7FEE-4E43-A5E1-F3E326A18EDB}" dt="2020-04-08T14:36:57.173" v="4" actId="20577"/>
          <ac:spMkLst>
            <pc:docMk/>
            <pc:sldMk cId="0" sldId="263"/>
            <ac:spMk id="3" creationId="{00000000-0000-0000-0000-000000000000}"/>
          </ac:spMkLst>
        </pc:spChg>
      </pc:sldChg>
      <pc:sldChg chg="delCm">
        <pc:chgData name="Cornelis Hameete" userId="90585a933903525e" providerId="LiveId" clId="{35211CB1-7FEE-4E43-A5E1-F3E326A18EDB}" dt="2020-08-27T15:13:53.246" v="619" actId="1592"/>
        <pc:sldMkLst>
          <pc:docMk/>
          <pc:sldMk cId="0" sldId="264"/>
        </pc:sldMkLst>
      </pc:sldChg>
      <pc:sldChg chg="modNotesTx">
        <pc:chgData name="Cornelis Hameete" userId="90585a933903525e" providerId="LiveId" clId="{35211CB1-7FEE-4E43-A5E1-F3E326A18EDB}" dt="2020-08-27T15:13:26.738" v="618" actId="20577"/>
        <pc:sldMkLst>
          <pc:docMk/>
          <pc:sldMk cId="0" sldId="265"/>
        </pc:sldMkLst>
      </pc:sldChg>
    </pc:docChg>
  </pc:docChgLst>
  <pc:docChgLst>
    <pc:chgData name="Cornelis Hameete" userId="90585a933903525e" providerId="LiveId" clId="{54BBE018-24D8-46A9-B49F-F92390F5C998}"/>
    <pc:docChg chg="undo custSel delSld modSld">
      <pc:chgData name="Cornelis Hameete" userId="90585a933903525e" providerId="LiveId" clId="{54BBE018-24D8-46A9-B49F-F92390F5C998}" dt="2020-03-29T01:15:34.816" v="16" actId="2696"/>
      <pc:docMkLst>
        <pc:docMk/>
      </pc:docMkLst>
      <pc:sldChg chg="addSp delSp mod">
        <pc:chgData name="Cornelis Hameete" userId="90585a933903525e" providerId="LiveId" clId="{54BBE018-24D8-46A9-B49F-F92390F5C998}" dt="2020-03-29T01:08:19.360" v="3" actId="21"/>
        <pc:sldMkLst>
          <pc:docMk/>
          <pc:sldMk cId="0" sldId="256"/>
        </pc:sldMkLst>
        <pc:picChg chg="add del">
          <ac:chgData name="Cornelis Hameete" userId="90585a933903525e" providerId="LiveId" clId="{54BBE018-24D8-46A9-B49F-F92390F5C998}" dt="2020-03-29T01:08:13.155" v="2" actId="478"/>
          <ac:picMkLst>
            <pc:docMk/>
            <pc:sldMk cId="0" sldId="256"/>
            <ac:picMk id="4" creationId="{00000000-0000-0000-0000-000000000000}"/>
          </ac:picMkLst>
        </pc:picChg>
        <pc:picChg chg="add del">
          <ac:chgData name="Cornelis Hameete" userId="90585a933903525e" providerId="LiveId" clId="{54BBE018-24D8-46A9-B49F-F92390F5C998}" dt="2020-03-29T01:08:19.360" v="3" actId="21"/>
          <ac:picMkLst>
            <pc:docMk/>
            <pc:sldMk cId="0" sldId="256"/>
            <ac:picMk id="5" creationId="{BC52373D-B374-4568-A543-AF45FBA88D37}"/>
          </ac:picMkLst>
        </pc:picChg>
      </pc:sldChg>
      <pc:sldChg chg="addSp delSp modSp mod">
        <pc:chgData name="Cornelis Hameete" userId="90585a933903525e" providerId="LiveId" clId="{54BBE018-24D8-46A9-B49F-F92390F5C998}" dt="2020-03-29T01:09:16.698" v="7" actId="1076"/>
        <pc:sldMkLst>
          <pc:docMk/>
          <pc:sldMk cId="0" sldId="259"/>
        </pc:sldMkLst>
        <pc:picChg chg="add mod">
          <ac:chgData name="Cornelis Hameete" userId="90585a933903525e" providerId="LiveId" clId="{54BBE018-24D8-46A9-B49F-F92390F5C998}" dt="2020-03-29T01:09:16.698" v="7" actId="1076"/>
          <ac:picMkLst>
            <pc:docMk/>
            <pc:sldMk cId="0" sldId="259"/>
            <ac:picMk id="6" creationId="{23FCE48B-0C07-4663-B0F0-B9F463574FF2}"/>
          </ac:picMkLst>
        </pc:picChg>
        <pc:picChg chg="del">
          <ac:chgData name="Cornelis Hameete" userId="90585a933903525e" providerId="LiveId" clId="{54BBE018-24D8-46A9-B49F-F92390F5C998}" dt="2020-03-29T01:09:11.789" v="6" actId="478"/>
          <ac:picMkLst>
            <pc:docMk/>
            <pc:sldMk cId="0" sldId="259"/>
            <ac:picMk id="8" creationId="{00000000-0000-0000-0000-000000000000}"/>
          </ac:picMkLst>
        </pc:picChg>
      </pc:sldChg>
      <pc:sldChg chg="addSp delSp modSp mod">
        <pc:chgData name="Cornelis Hameete" userId="90585a933903525e" providerId="LiveId" clId="{54BBE018-24D8-46A9-B49F-F92390F5C998}" dt="2020-03-29T01:10:28.434" v="15" actId="1076"/>
        <pc:sldMkLst>
          <pc:docMk/>
          <pc:sldMk cId="0" sldId="261"/>
        </pc:sldMkLst>
        <pc:spChg chg="del">
          <ac:chgData name="Cornelis Hameete" userId="90585a933903525e" providerId="LiveId" clId="{54BBE018-24D8-46A9-B49F-F92390F5C998}" dt="2020-03-29T01:09:50.702" v="8" actId="478"/>
          <ac:spMkLst>
            <pc:docMk/>
            <pc:sldMk cId="0" sldId="261"/>
            <ac:spMk id="2" creationId="{00000000-0000-0000-0000-000000000000}"/>
          </ac:spMkLst>
        </pc:spChg>
        <pc:spChg chg="add del mod">
          <ac:chgData name="Cornelis Hameete" userId="90585a933903525e" providerId="LiveId" clId="{54BBE018-24D8-46A9-B49F-F92390F5C998}" dt="2020-03-29T01:10:23.808" v="14" actId="478"/>
          <ac:spMkLst>
            <pc:docMk/>
            <pc:sldMk cId="0" sldId="261"/>
            <ac:spMk id="6" creationId="{C76DBB73-2605-470A-98D6-19E6053600A5}"/>
          </ac:spMkLst>
        </pc:spChg>
        <pc:spChg chg="add del mod">
          <ac:chgData name="Cornelis Hameete" userId="90585a933903525e" providerId="LiveId" clId="{54BBE018-24D8-46A9-B49F-F92390F5C998}" dt="2020-03-29T01:09:59.219" v="11" actId="478"/>
          <ac:spMkLst>
            <pc:docMk/>
            <pc:sldMk cId="0" sldId="261"/>
            <ac:spMk id="7" creationId="{06B75990-FDD6-4788-B68E-1BB3A4A0BDFA}"/>
          </ac:spMkLst>
        </pc:spChg>
        <pc:spChg chg="add mod">
          <ac:chgData name="Cornelis Hameete" userId="90585a933903525e" providerId="LiveId" clId="{54BBE018-24D8-46A9-B49F-F92390F5C998}" dt="2020-03-29T01:10:28.434" v="15" actId="1076"/>
          <ac:spMkLst>
            <pc:docMk/>
            <pc:sldMk cId="0" sldId="261"/>
            <ac:spMk id="8" creationId="{F4F4125B-90A7-417F-A7EB-03C575582244}"/>
          </ac:spMkLst>
        </pc:spChg>
      </pc:sldChg>
      <pc:sldChg chg="del">
        <pc:chgData name="Cornelis Hameete" userId="90585a933903525e" providerId="LiveId" clId="{54BBE018-24D8-46A9-B49F-F92390F5C998}" dt="2020-03-29T01:15:34.816" v="16" actId="2696"/>
        <pc:sldMkLst>
          <pc:docMk/>
          <pc:sldMk cId="0" sldId="26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0-28T10:41:17.980"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0060"/>
          </a:xfrm>
          <a:prstGeom prst="rect">
            <a:avLst/>
          </a:prstGeom>
        </p:spPr>
        <p:txBody>
          <a:bodyPr vert="horz" lIns="98207" tIns="49103" rIns="98207" bIns="49103" rtlCol="0"/>
          <a:lstStyle>
            <a:lvl1pPr algn="l">
              <a:defRPr sz="1300"/>
            </a:lvl1pPr>
          </a:lstStyle>
          <a:p>
            <a:endParaRPr lang="pap-AN" dirty="0"/>
          </a:p>
        </p:txBody>
      </p:sp>
      <p:sp>
        <p:nvSpPr>
          <p:cNvPr id="3" name="Tijdelijke aanduiding voor datum 2"/>
          <p:cNvSpPr>
            <a:spLocks noGrp="1"/>
          </p:cNvSpPr>
          <p:nvPr>
            <p:ph type="dt" sz="quarter" idx="1"/>
          </p:nvPr>
        </p:nvSpPr>
        <p:spPr>
          <a:xfrm>
            <a:off x="4143587" y="0"/>
            <a:ext cx="3169920" cy="480060"/>
          </a:xfrm>
          <a:prstGeom prst="rect">
            <a:avLst/>
          </a:prstGeom>
        </p:spPr>
        <p:txBody>
          <a:bodyPr vert="horz" lIns="98207" tIns="49103" rIns="98207" bIns="49103" rtlCol="0"/>
          <a:lstStyle>
            <a:lvl1pPr algn="r">
              <a:defRPr sz="1300"/>
            </a:lvl1pPr>
          </a:lstStyle>
          <a:p>
            <a:fld id="{A41DC289-D6B5-47C2-85EB-71B0F77C4767}" type="datetimeFigureOut">
              <a:rPr lang="pap-AN" smtClean="0"/>
              <a:t>27-8-2020</a:t>
            </a:fld>
            <a:endParaRPr lang="pap-AN" dirty="0"/>
          </a:p>
        </p:txBody>
      </p:sp>
      <p:sp>
        <p:nvSpPr>
          <p:cNvPr id="4" name="Tijdelijke aanduiding voor voettekst 3"/>
          <p:cNvSpPr>
            <a:spLocks noGrp="1"/>
          </p:cNvSpPr>
          <p:nvPr>
            <p:ph type="ftr" sz="quarter" idx="2"/>
          </p:nvPr>
        </p:nvSpPr>
        <p:spPr>
          <a:xfrm>
            <a:off x="0" y="9119475"/>
            <a:ext cx="3169920" cy="480060"/>
          </a:xfrm>
          <a:prstGeom prst="rect">
            <a:avLst/>
          </a:prstGeom>
        </p:spPr>
        <p:txBody>
          <a:bodyPr vert="horz" lIns="98207" tIns="49103" rIns="98207" bIns="49103" rtlCol="0" anchor="b"/>
          <a:lstStyle>
            <a:lvl1pPr algn="l">
              <a:defRPr sz="1300"/>
            </a:lvl1pPr>
          </a:lstStyle>
          <a:p>
            <a:endParaRPr lang="pap-AN" dirty="0"/>
          </a:p>
        </p:txBody>
      </p:sp>
      <p:sp>
        <p:nvSpPr>
          <p:cNvPr id="5" name="Tijdelijke aanduiding voor dianummer 4"/>
          <p:cNvSpPr>
            <a:spLocks noGrp="1"/>
          </p:cNvSpPr>
          <p:nvPr>
            <p:ph type="sldNum" sz="quarter" idx="3"/>
          </p:nvPr>
        </p:nvSpPr>
        <p:spPr>
          <a:xfrm>
            <a:off x="4143587" y="9119475"/>
            <a:ext cx="3169920" cy="480060"/>
          </a:xfrm>
          <a:prstGeom prst="rect">
            <a:avLst/>
          </a:prstGeom>
        </p:spPr>
        <p:txBody>
          <a:bodyPr vert="horz" lIns="98207" tIns="49103" rIns="98207" bIns="49103" rtlCol="0" anchor="b"/>
          <a:lstStyle>
            <a:lvl1pPr algn="r">
              <a:defRPr sz="1300"/>
            </a:lvl1pPr>
          </a:lstStyle>
          <a:p>
            <a:fld id="{31131BDF-599C-4929-A187-D2EAA49298B6}" type="slidenum">
              <a:rPr lang="pap-AN" smtClean="0"/>
              <a:t>‹#›</a:t>
            </a:fld>
            <a:endParaRPr lang="pap-AN" dirty="0"/>
          </a:p>
        </p:txBody>
      </p:sp>
    </p:spTree>
    <p:extLst>
      <p:ext uri="{BB962C8B-B14F-4D97-AF65-F5344CB8AC3E}">
        <p14:creationId xmlns:p14="http://schemas.microsoft.com/office/powerpoint/2010/main" val="79902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207" tIns="49103" rIns="98207" bIns="4910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8207" tIns="49103" rIns="98207" bIns="49103" rtlCol="0"/>
          <a:lstStyle>
            <a:lvl1pPr algn="r">
              <a:defRPr sz="1300"/>
            </a:lvl1pPr>
          </a:lstStyle>
          <a:p>
            <a:fld id="{D2413D30-9DA8-4EE1-BED5-0A90CD1107B9}" type="datetimeFigureOut">
              <a:rPr lang="en-US" smtClean="0"/>
              <a:pPr/>
              <a:t>8/27/2020</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207" tIns="49103" rIns="98207" bIns="4910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8207" tIns="49103" rIns="98207" bIns="491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207" tIns="49103" rIns="98207" bIns="491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8207" tIns="49103" rIns="98207" bIns="49103" rtlCol="0" anchor="b"/>
          <a:lstStyle>
            <a:lvl1pPr algn="r">
              <a:defRPr sz="1300"/>
            </a:lvl1pPr>
          </a:lstStyle>
          <a:p>
            <a:fld id="{E0547EBC-50C6-4F86-9FD3-5394E5658214}" type="slidenum">
              <a:rPr lang="en-US" smtClean="0"/>
              <a:pPr/>
              <a:t>‹#›</a:t>
            </a:fld>
            <a:endParaRPr lang="en-US" dirty="0"/>
          </a:p>
        </p:txBody>
      </p:sp>
    </p:spTree>
    <p:extLst>
      <p:ext uri="{BB962C8B-B14F-4D97-AF65-F5344CB8AC3E}">
        <p14:creationId xmlns:p14="http://schemas.microsoft.com/office/powerpoint/2010/main" val="129816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1</a:t>
            </a:fld>
            <a:endParaRPr lang="en-US" dirty="0"/>
          </a:p>
        </p:txBody>
      </p:sp>
    </p:spTree>
    <p:extLst>
      <p:ext uri="{BB962C8B-B14F-4D97-AF65-F5344CB8AC3E}">
        <p14:creationId xmlns:p14="http://schemas.microsoft.com/office/powerpoint/2010/main" val="340887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Laat </a:t>
            </a:r>
            <a:r>
              <a:rPr lang="en-US" dirty="0" err="1"/>
              <a:t>ze</a:t>
            </a:r>
            <a:r>
              <a:rPr lang="en-US" dirty="0"/>
              <a:t> </a:t>
            </a:r>
            <a:r>
              <a:rPr lang="en-US" dirty="0" err="1"/>
              <a:t>nadenken</a:t>
            </a:r>
            <a:r>
              <a:rPr lang="en-US" dirty="0"/>
              <a:t> </a:t>
            </a:r>
            <a:r>
              <a:rPr lang="en-US" dirty="0" err="1"/>
              <a:t>en</a:t>
            </a:r>
            <a:r>
              <a:rPr lang="en-US" dirty="0"/>
              <a:t> </a:t>
            </a:r>
            <a:r>
              <a:rPr lang="en-US" dirty="0" err="1"/>
              <a:t>geef</a:t>
            </a:r>
            <a:r>
              <a:rPr lang="en-US" dirty="0"/>
              <a:t> tips, </a:t>
            </a:r>
            <a:r>
              <a:rPr lang="en-US" dirty="0" err="1"/>
              <a:t>bv</a:t>
            </a:r>
            <a:r>
              <a:rPr lang="en-US" dirty="0"/>
              <a:t>:</a:t>
            </a:r>
          </a:p>
          <a:p>
            <a:r>
              <a:rPr lang="en-US" dirty="0"/>
              <a:t>Wat </a:t>
            </a:r>
            <a:r>
              <a:rPr lang="en-US" dirty="0" err="1"/>
              <a:t>zou</a:t>
            </a:r>
            <a:r>
              <a:rPr lang="en-US" dirty="0"/>
              <a:t> je </a:t>
            </a:r>
            <a:r>
              <a:rPr lang="en-US" dirty="0" err="1"/>
              <a:t>tijdens</a:t>
            </a:r>
            <a:r>
              <a:rPr lang="en-US" dirty="0"/>
              <a:t> </a:t>
            </a:r>
            <a:r>
              <a:rPr lang="en-US" dirty="0" err="1"/>
              <a:t>een</a:t>
            </a:r>
            <a:r>
              <a:rPr lang="en-US" dirty="0"/>
              <a:t> BBQ </a:t>
            </a:r>
            <a:r>
              <a:rPr lang="en-US" dirty="0" err="1"/>
              <a:t>anders</a:t>
            </a:r>
            <a:r>
              <a:rPr lang="en-US" dirty="0"/>
              <a:t> </a:t>
            </a:r>
            <a:r>
              <a:rPr lang="en-US" dirty="0" err="1"/>
              <a:t>kunnen</a:t>
            </a:r>
            <a:r>
              <a:rPr lang="en-US" dirty="0"/>
              <a:t> </a:t>
            </a:r>
            <a:r>
              <a:rPr lang="en-US" dirty="0" err="1"/>
              <a:t>doen</a:t>
            </a:r>
            <a:r>
              <a:rPr lang="en-US" dirty="0"/>
              <a:t>.</a:t>
            </a:r>
          </a:p>
          <a:p>
            <a:r>
              <a:rPr lang="en-US" dirty="0"/>
              <a:t>Wat </a:t>
            </a:r>
            <a:r>
              <a:rPr lang="en-US" dirty="0" err="1"/>
              <a:t>zou</a:t>
            </a:r>
            <a:r>
              <a:rPr lang="en-US" dirty="0"/>
              <a:t> je op school (</a:t>
            </a:r>
            <a:r>
              <a:rPr lang="en-US" dirty="0" err="1"/>
              <a:t>broodtrommel</a:t>
            </a:r>
            <a:r>
              <a:rPr lang="en-US" dirty="0"/>
              <a:t>, </a:t>
            </a:r>
            <a:r>
              <a:rPr lang="en-US" dirty="0" err="1"/>
              <a:t>ballonnen</a:t>
            </a:r>
            <a:r>
              <a:rPr lang="en-US" dirty="0"/>
              <a:t>) </a:t>
            </a:r>
            <a:r>
              <a:rPr lang="en-US" dirty="0" err="1"/>
              <a:t>anders</a:t>
            </a:r>
            <a:r>
              <a:rPr lang="en-US" dirty="0"/>
              <a:t> </a:t>
            </a:r>
            <a:r>
              <a:rPr lang="en-US" dirty="0" err="1"/>
              <a:t>kunnen</a:t>
            </a:r>
            <a:r>
              <a:rPr lang="en-US" dirty="0"/>
              <a:t> </a:t>
            </a:r>
            <a:r>
              <a:rPr lang="en-US" dirty="0" err="1"/>
              <a:t>doen</a:t>
            </a:r>
            <a:endParaRPr lang="en-US" dirty="0"/>
          </a:p>
          <a:p>
            <a:endParaRPr lang="en-US" dirty="0"/>
          </a:p>
        </p:txBody>
      </p:sp>
      <p:sp>
        <p:nvSpPr>
          <p:cNvPr id="4" name="Slide Number Placeholder 3"/>
          <p:cNvSpPr>
            <a:spLocks noGrp="1"/>
          </p:cNvSpPr>
          <p:nvPr>
            <p:ph type="sldNum" sz="quarter" idx="5"/>
          </p:nvPr>
        </p:nvSpPr>
        <p:spPr/>
        <p:txBody>
          <a:bodyPr/>
          <a:lstStyle/>
          <a:p>
            <a:fld id="{E0547EBC-50C6-4F86-9FD3-5394E5658214}" type="slidenum">
              <a:rPr lang="en-US" smtClean="0"/>
              <a:pPr/>
              <a:t>10</a:t>
            </a:fld>
            <a:endParaRPr lang="en-US" dirty="0"/>
          </a:p>
        </p:txBody>
      </p:sp>
    </p:spTree>
    <p:extLst>
      <p:ext uri="{BB962C8B-B14F-4D97-AF65-F5344CB8AC3E}">
        <p14:creationId xmlns:p14="http://schemas.microsoft.com/office/powerpoint/2010/main" val="321731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11</a:t>
            </a:fld>
            <a:endParaRPr lang="en-US" dirty="0"/>
          </a:p>
        </p:txBody>
      </p:sp>
    </p:spTree>
    <p:extLst>
      <p:ext uri="{BB962C8B-B14F-4D97-AF65-F5344CB8AC3E}">
        <p14:creationId xmlns:p14="http://schemas.microsoft.com/office/powerpoint/2010/main" val="286607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12</a:t>
            </a:fld>
            <a:endParaRPr lang="en-US" dirty="0"/>
          </a:p>
        </p:txBody>
      </p:sp>
    </p:spTree>
    <p:extLst>
      <p:ext uri="{BB962C8B-B14F-4D97-AF65-F5344CB8AC3E}">
        <p14:creationId xmlns:p14="http://schemas.microsoft.com/office/powerpoint/2010/main" val="42864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Insekten: 6 poten, uitwendig skelet (geen botten van binenn, maar een hard schild)</a:t>
            </a:r>
          </a:p>
          <a:p>
            <a:r>
              <a:rPr lang="nl-NL" dirty="0"/>
              <a:t>Vissen: kiewen</a:t>
            </a:r>
          </a:p>
          <a:p>
            <a:r>
              <a:rPr lang="nl-NL" dirty="0"/>
              <a:t>Reptil: longen, koudbloedig (hebben de zon nodig om op te warmen)</a:t>
            </a:r>
          </a:p>
          <a:p>
            <a:endParaRPr lang="nl-NL" dirty="0"/>
          </a:p>
          <a:p>
            <a:r>
              <a:rPr lang="nl-NL" dirty="0"/>
              <a:t>En zoogdier is een dier dat wordt geboren uit de buik van zijn of haar moeder (levend barend - dus geen eieren leggend). Daarna wordt het zoogdier door de moeder gezoogd met melk. Daar komt de naam vandaan</a:t>
            </a:r>
          </a:p>
          <a:p>
            <a:endParaRPr lang="nl-NL" dirty="0"/>
          </a:p>
          <a:p>
            <a:r>
              <a:rPr lang="nl-NL" dirty="0"/>
              <a:t>Weet je ook wat een amfibie is? Een amfibie lijkt op een reptiel (ook koudbloedig), maar heeft water nodig om eitjes in te leggen (padden, kikkers). Een kikker legt eitjes in het water en daaruit komen kikkervisjes.</a:t>
            </a:r>
            <a:endParaRPr lang="pap-AN" dirty="0"/>
          </a:p>
        </p:txBody>
      </p:sp>
      <p:sp>
        <p:nvSpPr>
          <p:cNvPr id="4" name="Tijdelijke aanduiding voor dianummer 3"/>
          <p:cNvSpPr>
            <a:spLocks noGrp="1"/>
          </p:cNvSpPr>
          <p:nvPr>
            <p:ph type="sldNum" sz="quarter" idx="10"/>
          </p:nvPr>
        </p:nvSpPr>
        <p:spPr/>
        <p:txBody>
          <a:bodyPr/>
          <a:lstStyle/>
          <a:p>
            <a:fld id="{E0547EBC-50C6-4F86-9FD3-5394E5658214}" type="slidenum">
              <a:rPr lang="en-US" smtClean="0"/>
              <a:pPr/>
              <a:t>2</a:t>
            </a:fld>
            <a:endParaRPr lang="en-US" dirty="0"/>
          </a:p>
        </p:txBody>
      </p:sp>
    </p:spTree>
    <p:extLst>
      <p:ext uri="{BB962C8B-B14F-4D97-AF65-F5344CB8AC3E}">
        <p14:creationId xmlns:p14="http://schemas.microsoft.com/office/powerpoint/2010/main" val="121204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3</a:t>
            </a:fld>
            <a:endParaRPr lang="en-US" dirty="0"/>
          </a:p>
        </p:txBody>
      </p:sp>
    </p:spTree>
    <p:extLst>
      <p:ext uri="{BB962C8B-B14F-4D97-AF65-F5344CB8AC3E}">
        <p14:creationId xmlns:p14="http://schemas.microsoft.com/office/powerpoint/2010/main" val="6298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4</a:t>
            </a:fld>
            <a:endParaRPr lang="en-US" dirty="0"/>
          </a:p>
        </p:txBody>
      </p:sp>
    </p:spTree>
    <p:extLst>
      <p:ext uri="{BB962C8B-B14F-4D97-AF65-F5344CB8AC3E}">
        <p14:creationId xmlns:p14="http://schemas.microsoft.com/office/powerpoint/2010/main" val="264320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5</a:t>
            </a:fld>
            <a:endParaRPr lang="en-US" dirty="0"/>
          </a:p>
        </p:txBody>
      </p:sp>
    </p:spTree>
    <p:extLst>
      <p:ext uri="{BB962C8B-B14F-4D97-AF65-F5344CB8AC3E}">
        <p14:creationId xmlns:p14="http://schemas.microsoft.com/office/powerpoint/2010/main" val="275240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6</a:t>
            </a:fld>
            <a:endParaRPr lang="en-US" dirty="0"/>
          </a:p>
        </p:txBody>
      </p:sp>
    </p:spTree>
    <p:extLst>
      <p:ext uri="{BB962C8B-B14F-4D97-AF65-F5344CB8AC3E}">
        <p14:creationId xmlns:p14="http://schemas.microsoft.com/office/powerpoint/2010/main" val="10228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547EBC-50C6-4F86-9FD3-5394E5658214}" type="slidenum">
              <a:rPr lang="en-US" smtClean="0"/>
              <a:pPr/>
              <a:t>7</a:t>
            </a:fld>
            <a:endParaRPr lang="en-US" dirty="0"/>
          </a:p>
        </p:txBody>
      </p:sp>
    </p:spTree>
    <p:extLst>
      <p:ext uri="{BB962C8B-B14F-4D97-AF65-F5344CB8AC3E}">
        <p14:creationId xmlns:p14="http://schemas.microsoft.com/office/powerpoint/2010/main" val="94163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8</a:t>
            </a:fld>
            <a:endParaRPr lang="en-US" dirty="0"/>
          </a:p>
        </p:txBody>
      </p:sp>
    </p:spTree>
    <p:extLst>
      <p:ext uri="{BB962C8B-B14F-4D97-AF65-F5344CB8AC3E}">
        <p14:creationId xmlns:p14="http://schemas.microsoft.com/office/powerpoint/2010/main" val="273467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47EBC-50C6-4F86-9FD3-5394E5658214}" type="slidenum">
              <a:rPr lang="en-US" smtClean="0"/>
              <a:pPr/>
              <a:t>9</a:t>
            </a:fld>
            <a:endParaRPr lang="en-US" dirty="0"/>
          </a:p>
        </p:txBody>
      </p:sp>
    </p:spTree>
    <p:extLst>
      <p:ext uri="{BB962C8B-B14F-4D97-AF65-F5344CB8AC3E}">
        <p14:creationId xmlns:p14="http://schemas.microsoft.com/office/powerpoint/2010/main" val="378371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8/27/2020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8/27/2020</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plastic%204%20plastic%20fork%20removed.mp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1a%20Snorkeling%20with%20turtles,%20Playa%20Grandi,%20Curacao.mp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05%20Two%20Guys%20Save%20Turtle%20Wrapped%20in%20Plastic.mp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01%20tekenfilm%20Plastic%20Soep.mp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pap-AN" dirty="0"/>
              <a:t>prueba……</a:t>
            </a:r>
          </a:p>
        </p:txBody>
      </p:sp>
      <p:pic>
        <p:nvPicPr>
          <p:cNvPr id="4" name="Picture 8" descr="Image result for zeeschildpad"/>
          <p:cNvPicPr>
            <a:picLocks noChangeAspect="1" noChangeArrowheads="1"/>
          </p:cNvPicPr>
          <p:nvPr/>
        </p:nvPicPr>
        <p:blipFill>
          <a:blip r:embed="rId3"/>
          <a:srcRect/>
          <a:stretch>
            <a:fillRect/>
          </a:stretch>
        </p:blipFill>
        <p:spPr bwMode="auto">
          <a:xfrm>
            <a:off x="2286000" y="3200400"/>
            <a:ext cx="4572000" cy="305975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808813"/>
            <a:ext cx="9144000" cy="1371600"/>
          </a:xfrm>
        </p:spPr>
        <p:txBody>
          <a:bodyPr>
            <a:noAutofit/>
          </a:bodyPr>
          <a:lstStyle/>
          <a:p>
            <a:r>
              <a:rPr lang="pap-AN" sz="3600" dirty="0">
                <a:solidFill>
                  <a:schemeClr val="bg1"/>
                </a:solidFill>
                <a:latin typeface="+mj-lt"/>
                <a:cs typeface="Arial" pitchFamily="34" charset="0"/>
              </a:rPr>
              <a:t>Kua produkto di plèstik </a:t>
            </a:r>
            <a:r>
              <a:rPr lang="pap-AN" sz="3600" u="sng" dirty="0">
                <a:solidFill>
                  <a:schemeClr val="bg1"/>
                </a:solidFill>
                <a:latin typeface="+mj-lt"/>
                <a:cs typeface="Arial" pitchFamily="34" charset="0"/>
              </a:rPr>
              <a:t>abó</a:t>
            </a:r>
            <a:r>
              <a:rPr lang="pap-AN" sz="3600" dirty="0">
                <a:solidFill>
                  <a:schemeClr val="bg1"/>
                </a:solidFill>
                <a:latin typeface="+mj-lt"/>
                <a:cs typeface="Arial" pitchFamily="34" charset="0"/>
              </a:rPr>
              <a:t> por usa menos?</a:t>
            </a:r>
            <a:endParaRPr lang="pap-AN" sz="3600" dirty="0">
              <a:solidFill>
                <a:schemeClr val="bg1"/>
              </a:solidFill>
              <a:latin typeface="Arial" pitchFamily="34" charset="0"/>
              <a:cs typeface="Arial" pitchFamily="34" charset="0"/>
            </a:endParaRPr>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9</a:t>
            </a:r>
          </a:p>
        </p:txBody>
      </p:sp>
      <p:pic>
        <p:nvPicPr>
          <p:cNvPr id="3074" name="Picture 2" descr="Image result for black boy thinking"/>
          <p:cNvPicPr>
            <a:picLocks noChangeAspect="1" noChangeArrowheads="1"/>
          </p:cNvPicPr>
          <p:nvPr/>
        </p:nvPicPr>
        <p:blipFill>
          <a:blip r:embed="rId3"/>
          <a:srcRect/>
          <a:stretch>
            <a:fillRect/>
          </a:stretch>
        </p:blipFill>
        <p:spPr bwMode="auto">
          <a:xfrm>
            <a:off x="1524000" y="3200400"/>
            <a:ext cx="5867400" cy="32456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5029200"/>
            <a:ext cx="8458200" cy="1371600"/>
          </a:xfrm>
        </p:spPr>
        <p:txBody>
          <a:bodyPr>
            <a:noAutofit/>
          </a:bodyPr>
          <a:lstStyle/>
          <a:p>
            <a:r>
              <a:rPr lang="pap-AN" sz="4000" dirty="0">
                <a:latin typeface="+mj-lt"/>
                <a:cs typeface="Arial" pitchFamily="34" charset="0"/>
              </a:rPr>
              <a:t>Kon bini bo ta haña e sushi nan di plèstik aki  tòg den nos laman?</a:t>
            </a:r>
          </a:p>
          <a:p>
            <a:endParaRPr lang="pap-AN" sz="4000" dirty="0">
              <a:latin typeface="Arial" pitchFamily="34" charset="0"/>
              <a:cs typeface="Arial" pitchFamily="34" charset="0"/>
            </a:endParaRPr>
          </a:p>
        </p:txBody>
      </p:sp>
      <p:sp>
        <p:nvSpPr>
          <p:cNvPr id="5" name="TextBox 4"/>
          <p:cNvSpPr txBox="1"/>
          <p:nvPr/>
        </p:nvSpPr>
        <p:spPr>
          <a:xfrm>
            <a:off x="609600" y="533400"/>
            <a:ext cx="2918556" cy="584775"/>
          </a:xfrm>
          <a:prstGeom prst="rect">
            <a:avLst/>
          </a:prstGeom>
          <a:noFill/>
        </p:spPr>
        <p:txBody>
          <a:bodyPr wrap="none" rtlCol="0">
            <a:spAutoFit/>
          </a:bodyPr>
          <a:lstStyle/>
          <a:p>
            <a:r>
              <a:rPr lang="en-US" sz="3200" dirty="0">
                <a:latin typeface="Arial Black" pitchFamily="34" charset="0"/>
              </a:rPr>
              <a:t>Pregunta 10</a:t>
            </a:r>
          </a:p>
        </p:txBody>
      </p:sp>
      <p:sp>
        <p:nvSpPr>
          <p:cNvPr id="3" name="TextBox 2">
            <a:extLst>
              <a:ext uri="{FF2B5EF4-FFF2-40B4-BE49-F238E27FC236}">
                <a16:creationId xmlns:a16="http://schemas.microsoft.com/office/drawing/2014/main" id="{D00CF60F-183F-4D7F-9EE1-F8A2469C8597}"/>
              </a:ext>
            </a:extLst>
          </p:cNvPr>
          <p:cNvSpPr txBox="1"/>
          <p:nvPr/>
        </p:nvSpPr>
        <p:spPr>
          <a:xfrm>
            <a:off x="3505714" y="287178"/>
            <a:ext cx="5203476" cy="830997"/>
          </a:xfrm>
          <a:prstGeom prst="rect">
            <a:avLst/>
          </a:prstGeom>
          <a:noFill/>
        </p:spPr>
        <p:txBody>
          <a:bodyPr wrap="square" rtlCol="0">
            <a:spAutoFit/>
          </a:bodyPr>
          <a:lstStyle/>
          <a:p>
            <a:r>
              <a:rPr lang="pap-AN" sz="2400" dirty="0">
                <a:latin typeface="+mj-lt"/>
                <a:cs typeface="Arial" panose="020B0604020202020204" pitchFamily="34" charset="0"/>
              </a:rPr>
              <a:t>Niun hende no ta tira, pipa, kùp etc., pa malu den laman. Awor…</a:t>
            </a:r>
          </a:p>
        </p:txBody>
      </p:sp>
      <p:pic>
        <p:nvPicPr>
          <p:cNvPr id="7" name="Picture 2" descr="Image result for ocean life plastic straw">
            <a:hlinkClick r:id="rId3" action="ppaction://hlinkfile"/>
            <a:extLst>
              <a:ext uri="{FF2B5EF4-FFF2-40B4-BE49-F238E27FC236}">
                <a16:creationId xmlns:a16="http://schemas.microsoft.com/office/drawing/2014/main" id="{BFCB6468-7300-48E7-B5B1-6C5AAF1DC802}"/>
              </a:ext>
            </a:extLst>
          </p:cNvPr>
          <p:cNvPicPr>
            <a:picLocks noChangeAspect="1" noChangeArrowheads="1"/>
          </p:cNvPicPr>
          <p:nvPr/>
        </p:nvPicPr>
        <p:blipFill>
          <a:blip r:embed="rId4"/>
          <a:srcRect/>
          <a:stretch>
            <a:fillRect/>
          </a:stretch>
        </p:blipFill>
        <p:spPr bwMode="auto">
          <a:xfrm>
            <a:off x="3357887" y="1308273"/>
            <a:ext cx="5203476" cy="3458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a Turtle: Close Up 12 x 12 Paper"/>
          <p:cNvPicPr>
            <a:picLocks noChangeAspect="1" noChangeArrowheads="1"/>
          </p:cNvPicPr>
          <p:nvPr/>
        </p:nvPicPr>
        <p:blipFill>
          <a:blip r:embed="rId3"/>
          <a:srcRect b="9004"/>
          <a:stretch>
            <a:fillRect/>
          </a:stretch>
        </p:blipFill>
        <p:spPr bwMode="auto">
          <a:xfrm>
            <a:off x="1295400" y="300247"/>
            <a:ext cx="6477000" cy="6412494"/>
          </a:xfrm>
          <a:prstGeom prst="rect">
            <a:avLst/>
          </a:prstGeom>
          <a:noFill/>
        </p:spPr>
      </p:pic>
      <p:pic>
        <p:nvPicPr>
          <p:cNvPr id="8" name="Picture 7" descr="Carmabi logo transparent.png"/>
          <p:cNvPicPr>
            <a:picLocks noChangeAspect="1"/>
          </p:cNvPicPr>
          <p:nvPr/>
        </p:nvPicPr>
        <p:blipFill>
          <a:blip r:embed="rId4" cstate="print"/>
          <a:stretch>
            <a:fillRect/>
          </a:stretch>
        </p:blipFill>
        <p:spPr>
          <a:xfrm>
            <a:off x="1828800" y="533400"/>
            <a:ext cx="5466594" cy="20936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3200400"/>
            <a:ext cx="4800600" cy="2667000"/>
          </a:xfrm>
        </p:spPr>
        <p:txBody>
          <a:bodyPr>
            <a:noAutofit/>
          </a:bodyPr>
          <a:lstStyle/>
          <a:p>
            <a:pPr algn="l"/>
            <a:r>
              <a:rPr lang="pap-AN" sz="4000" dirty="0">
                <a:latin typeface="+mj-lt"/>
                <a:cs typeface="Arial" pitchFamily="34" charset="0"/>
              </a:rPr>
              <a:t>A.   Insekto</a:t>
            </a:r>
            <a:br>
              <a:rPr lang="pap-AN" sz="4000" dirty="0">
                <a:latin typeface="+mj-lt"/>
                <a:cs typeface="Arial" pitchFamily="34" charset="0"/>
              </a:rPr>
            </a:br>
            <a:r>
              <a:rPr lang="pap-AN" sz="4000" dirty="0">
                <a:latin typeface="+mj-lt"/>
                <a:cs typeface="Arial" pitchFamily="34" charset="0"/>
              </a:rPr>
              <a:t>B.   Piská</a:t>
            </a:r>
            <a:br>
              <a:rPr lang="pap-AN" sz="4000" i="1" dirty="0">
                <a:latin typeface="+mj-lt"/>
                <a:cs typeface="Arial" pitchFamily="34" charset="0"/>
              </a:rPr>
            </a:br>
            <a:r>
              <a:rPr lang="pap-AN" sz="4000" dirty="0">
                <a:latin typeface="+mj-lt"/>
                <a:cs typeface="Arial" pitchFamily="34" charset="0"/>
              </a:rPr>
              <a:t>C.   Rèptil</a:t>
            </a:r>
            <a:br>
              <a:rPr lang="pap-AN" sz="4000" dirty="0">
                <a:latin typeface="+mj-lt"/>
                <a:cs typeface="Arial" pitchFamily="34" charset="0"/>
              </a:rPr>
            </a:br>
            <a:r>
              <a:rPr lang="pap-AN" sz="4000" dirty="0">
                <a:latin typeface="+mj-lt"/>
                <a:cs typeface="Arial" pitchFamily="34" charset="0"/>
              </a:rPr>
              <a:t>D.   Mamífero</a:t>
            </a:r>
            <a:br>
              <a:rPr lang="pap-AN" sz="4000" dirty="0">
                <a:latin typeface="Arial" pitchFamily="34" charset="0"/>
                <a:cs typeface="Arial" pitchFamily="34" charset="0"/>
              </a:rPr>
            </a:br>
            <a:endParaRPr lang="pap-AN" sz="4000" dirty="0">
              <a:latin typeface="Arial" pitchFamily="34" charset="0"/>
              <a:cs typeface="Arial" pitchFamily="34" charset="0"/>
            </a:endParaRPr>
          </a:p>
        </p:txBody>
      </p:sp>
      <p:sp>
        <p:nvSpPr>
          <p:cNvPr id="3" name="Title 2"/>
          <p:cNvSpPr>
            <a:spLocks noGrp="1"/>
          </p:cNvSpPr>
          <p:nvPr>
            <p:ph type="ctrTitle"/>
          </p:nvPr>
        </p:nvSpPr>
        <p:spPr>
          <a:xfrm>
            <a:off x="457200" y="1871148"/>
            <a:ext cx="8229600" cy="1070955"/>
          </a:xfrm>
        </p:spPr>
        <p:txBody>
          <a:bodyPr>
            <a:noAutofit/>
          </a:bodyPr>
          <a:lstStyle/>
          <a:p>
            <a:r>
              <a:rPr lang="pap-AN" sz="3600" dirty="0"/>
              <a:t>Ki tipo di bestia turtuga ta?</a:t>
            </a:r>
            <a:br>
              <a:rPr lang="pap-AN" sz="3600" dirty="0"/>
            </a:br>
            <a:endParaRPr lang="pap-AN" sz="3600" dirty="0"/>
          </a:p>
        </p:txBody>
      </p:sp>
      <p:pic>
        <p:nvPicPr>
          <p:cNvPr id="4" name="Picture 8" descr="Image result for zeeschildpad"/>
          <p:cNvPicPr>
            <a:picLocks noChangeAspect="1" noChangeArrowheads="1"/>
          </p:cNvPicPr>
          <p:nvPr/>
        </p:nvPicPr>
        <p:blipFill>
          <a:blip r:embed="rId3"/>
          <a:srcRect/>
          <a:stretch>
            <a:fillRect/>
          </a:stretch>
        </p:blipFill>
        <p:spPr bwMode="auto">
          <a:xfrm>
            <a:off x="228600" y="3657600"/>
            <a:ext cx="3505200" cy="2345814"/>
          </a:xfrm>
          <a:prstGeom prst="rect">
            <a:avLst/>
          </a:prstGeom>
          <a:noFill/>
        </p:spPr>
      </p:pic>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3200400"/>
            <a:ext cx="4800600" cy="2667000"/>
          </a:xfrm>
        </p:spPr>
        <p:txBody>
          <a:bodyPr>
            <a:noAutofit/>
          </a:bodyPr>
          <a:lstStyle/>
          <a:p>
            <a:pPr algn="l"/>
            <a:r>
              <a:rPr lang="pap-AN" sz="4000" dirty="0">
                <a:latin typeface="+mj-lt"/>
                <a:cs typeface="Arial" pitchFamily="34" charset="0"/>
              </a:rPr>
              <a:t>A.   2</a:t>
            </a:r>
            <a:br>
              <a:rPr lang="pap-AN" sz="4000" dirty="0">
                <a:latin typeface="+mj-lt"/>
                <a:cs typeface="Arial" pitchFamily="34" charset="0"/>
              </a:rPr>
            </a:br>
            <a:r>
              <a:rPr lang="pap-AN" sz="4000" dirty="0">
                <a:latin typeface="+mj-lt"/>
                <a:cs typeface="Arial" pitchFamily="34" charset="0"/>
              </a:rPr>
              <a:t>B.   3</a:t>
            </a:r>
            <a:br>
              <a:rPr lang="pap-AN" sz="4000" dirty="0">
                <a:latin typeface="+mj-lt"/>
                <a:cs typeface="Arial" pitchFamily="34" charset="0"/>
              </a:rPr>
            </a:br>
            <a:r>
              <a:rPr lang="pap-AN" sz="4000" dirty="0">
                <a:latin typeface="+mj-lt"/>
                <a:cs typeface="Arial" pitchFamily="34" charset="0"/>
              </a:rPr>
              <a:t>C.   4</a:t>
            </a:r>
            <a:br>
              <a:rPr lang="pap-AN" sz="4000" dirty="0">
                <a:latin typeface="+mj-lt"/>
                <a:cs typeface="Arial" pitchFamily="34" charset="0"/>
              </a:rPr>
            </a:br>
            <a:r>
              <a:rPr lang="pap-AN" sz="4000" dirty="0">
                <a:latin typeface="+mj-lt"/>
                <a:cs typeface="Arial" pitchFamily="34" charset="0"/>
              </a:rPr>
              <a:t>D.   5</a:t>
            </a:r>
            <a:endParaRPr lang="pap-AN" sz="4000" dirty="0">
              <a:latin typeface="Arial" pitchFamily="34" charset="0"/>
              <a:cs typeface="Arial" pitchFamily="34" charset="0"/>
            </a:endParaRPr>
          </a:p>
        </p:txBody>
      </p:sp>
      <p:sp>
        <p:nvSpPr>
          <p:cNvPr id="3" name="Title 2"/>
          <p:cNvSpPr>
            <a:spLocks noGrp="1"/>
          </p:cNvSpPr>
          <p:nvPr>
            <p:ph type="ctrTitle"/>
          </p:nvPr>
        </p:nvSpPr>
        <p:spPr>
          <a:xfrm>
            <a:off x="0" y="2514600"/>
            <a:ext cx="9144000" cy="461355"/>
          </a:xfrm>
        </p:spPr>
        <p:txBody>
          <a:bodyPr>
            <a:normAutofit fontScale="90000"/>
          </a:bodyPr>
          <a:lstStyle/>
          <a:p>
            <a:r>
              <a:rPr lang="pap-AN" dirty="0"/>
              <a:t>Kuantu tipo di turtuga ta pone webu na Kòrsou?</a:t>
            </a:r>
            <a:br>
              <a:rPr lang="pap-AN" dirty="0"/>
            </a:br>
            <a:r>
              <a:rPr lang="pap-AN" dirty="0"/>
              <a:t> </a:t>
            </a:r>
            <a:br>
              <a:rPr lang="pap-AN" dirty="0"/>
            </a:br>
            <a:endParaRPr lang="pap-AN" dirty="0"/>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2</a:t>
            </a:r>
          </a:p>
        </p:txBody>
      </p:sp>
      <p:pic>
        <p:nvPicPr>
          <p:cNvPr id="6" name="Picture 4" descr="Image result for zeeschildpadden">
            <a:hlinkClick r:id="rId3" action="ppaction://hlinkfile"/>
          </p:cNvPr>
          <p:cNvPicPr>
            <a:picLocks noChangeAspect="1" noChangeArrowheads="1"/>
          </p:cNvPicPr>
          <p:nvPr/>
        </p:nvPicPr>
        <p:blipFill>
          <a:blip r:embed="rId4"/>
          <a:srcRect/>
          <a:stretch>
            <a:fillRect/>
          </a:stretch>
        </p:blipFill>
        <p:spPr bwMode="auto">
          <a:xfrm>
            <a:off x="228600" y="3429000"/>
            <a:ext cx="3238500" cy="21624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8200" y="3200400"/>
            <a:ext cx="4038600" cy="2667000"/>
          </a:xfrm>
        </p:spPr>
        <p:txBody>
          <a:bodyPr>
            <a:noAutofit/>
          </a:bodyPr>
          <a:lstStyle/>
          <a:p>
            <a:pPr algn="l"/>
            <a:r>
              <a:rPr lang="pap-AN" sz="4000" dirty="0">
                <a:latin typeface="+mj-lt"/>
                <a:cs typeface="Arial" pitchFamily="34" charset="0"/>
              </a:rPr>
              <a:t>A. B</a:t>
            </a:r>
            <a:r>
              <a:rPr lang="pap-AN" sz="4000" dirty="0">
                <a:latin typeface="+mj-lt"/>
              </a:rPr>
              <a:t>èrdat</a:t>
            </a:r>
            <a:br>
              <a:rPr lang="pap-AN" sz="4000" dirty="0">
                <a:latin typeface="+mj-lt"/>
                <a:cs typeface="Arial" pitchFamily="34" charset="0"/>
              </a:rPr>
            </a:br>
            <a:r>
              <a:rPr lang="pap-AN" sz="4000" dirty="0">
                <a:latin typeface="+mj-lt"/>
                <a:cs typeface="Arial" pitchFamily="34" charset="0"/>
              </a:rPr>
              <a:t>B. No ta </a:t>
            </a:r>
            <a:r>
              <a:rPr lang="pap-AN" sz="4000" dirty="0">
                <a:latin typeface="+mj-lt"/>
              </a:rPr>
              <a:t>bèrdat</a:t>
            </a:r>
            <a:br>
              <a:rPr lang="pap-AN" sz="4000" dirty="0">
                <a:latin typeface="+mj-lt"/>
                <a:cs typeface="Arial" pitchFamily="34" charset="0"/>
              </a:rPr>
            </a:br>
            <a:endParaRPr lang="pap-AN" sz="4000" dirty="0">
              <a:latin typeface="Arial" pitchFamily="34" charset="0"/>
              <a:cs typeface="Arial" pitchFamily="34" charset="0"/>
            </a:endParaRPr>
          </a:p>
        </p:txBody>
      </p:sp>
      <p:sp>
        <p:nvSpPr>
          <p:cNvPr id="3" name="Title 2"/>
          <p:cNvSpPr>
            <a:spLocks noGrp="1"/>
          </p:cNvSpPr>
          <p:nvPr>
            <p:ph type="ctrTitle"/>
          </p:nvPr>
        </p:nvSpPr>
        <p:spPr>
          <a:xfrm>
            <a:off x="457200" y="1600200"/>
            <a:ext cx="8229600" cy="1375755"/>
          </a:xfrm>
        </p:spPr>
        <p:txBody>
          <a:bodyPr>
            <a:normAutofit/>
          </a:bodyPr>
          <a:lstStyle/>
          <a:p>
            <a:r>
              <a:rPr lang="pap-AN" sz="3600" dirty="0"/>
              <a:t>Bèrdat òf no ta bèrdat: </a:t>
            </a:r>
            <a:br>
              <a:rPr lang="pap-AN" sz="3600" dirty="0"/>
            </a:br>
            <a:r>
              <a:rPr lang="pap-AN" sz="3600" dirty="0"/>
              <a:t>Turtuga por hala rosea bou di awa? </a:t>
            </a:r>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3</a:t>
            </a:r>
          </a:p>
        </p:txBody>
      </p:sp>
      <p:pic>
        <p:nvPicPr>
          <p:cNvPr id="6" name="Picture 2" descr="Image result for plastic in sea">
            <a:hlinkClick r:id="rId3" action="ppaction://hlinkfile"/>
            <a:extLst>
              <a:ext uri="{FF2B5EF4-FFF2-40B4-BE49-F238E27FC236}">
                <a16:creationId xmlns:a16="http://schemas.microsoft.com/office/drawing/2014/main" id="{23FCE48B-0C07-4663-B0F0-B9F463574FF2}"/>
              </a:ext>
            </a:extLst>
          </p:cNvPr>
          <p:cNvPicPr>
            <a:picLocks noChangeAspect="1" noChangeArrowheads="1"/>
          </p:cNvPicPr>
          <p:nvPr/>
        </p:nvPicPr>
        <p:blipFill>
          <a:blip r:embed="rId4"/>
          <a:srcRect/>
          <a:stretch>
            <a:fillRect/>
          </a:stretch>
        </p:blipFill>
        <p:spPr bwMode="auto">
          <a:xfrm>
            <a:off x="1409700" y="4504295"/>
            <a:ext cx="6477000" cy="22489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3200400"/>
            <a:ext cx="8058443" cy="2133600"/>
          </a:xfrm>
        </p:spPr>
        <p:txBody>
          <a:bodyPr>
            <a:noAutofit/>
          </a:bodyPr>
          <a:lstStyle/>
          <a:p>
            <a:pPr marL="342900" indent="-342900" algn="l">
              <a:buAutoNum type="alphaUcPeriod"/>
            </a:pPr>
            <a:r>
              <a:rPr lang="pap-AN" sz="2000" dirty="0">
                <a:solidFill>
                  <a:schemeClr val="tx1"/>
                </a:solidFill>
                <a:latin typeface="+mj-lt"/>
              </a:rPr>
              <a:t>Green turtle / </a:t>
            </a:r>
            <a:r>
              <a:rPr lang="pap-AN" sz="2000" noProof="0" dirty="0">
                <a:solidFill>
                  <a:schemeClr val="tx1"/>
                </a:solidFill>
                <a:latin typeface="+mj-lt"/>
              </a:rPr>
              <a:t>groene</a:t>
            </a:r>
            <a:r>
              <a:rPr lang="pap-AN" sz="2000" dirty="0">
                <a:solidFill>
                  <a:schemeClr val="tx1"/>
                </a:solidFill>
                <a:latin typeface="+mj-lt"/>
              </a:rPr>
              <a:t> schildpad / turtuga blanku </a:t>
            </a:r>
          </a:p>
          <a:p>
            <a:pPr marL="342900" indent="-342900" algn="l">
              <a:buAutoNum type="alphaUcPeriod"/>
            </a:pPr>
            <a:r>
              <a:rPr lang="pap-AN" sz="2000" dirty="0">
                <a:solidFill>
                  <a:schemeClr val="tx1"/>
                </a:solidFill>
                <a:latin typeface="+mj-lt"/>
              </a:rPr>
              <a:t>Hawksbill / karetschildpad  / karet </a:t>
            </a:r>
          </a:p>
          <a:p>
            <a:pPr marL="342900" indent="-342900" algn="l">
              <a:buAutoNum type="alphaUcPeriod"/>
            </a:pPr>
            <a:r>
              <a:rPr lang="pap-AN" sz="2000" dirty="0">
                <a:solidFill>
                  <a:schemeClr val="tx1"/>
                </a:solidFill>
                <a:latin typeface="+mj-lt"/>
              </a:rPr>
              <a:t>Loggerhead / karetschildpad of dikkop / kawama</a:t>
            </a:r>
          </a:p>
          <a:p>
            <a:pPr marL="342900" indent="-342900" algn="l">
              <a:buAutoNum type="alphaUcPeriod"/>
            </a:pPr>
            <a:r>
              <a:rPr lang="pap-AN" sz="2000" dirty="0">
                <a:solidFill>
                  <a:schemeClr val="tx1"/>
                </a:solidFill>
                <a:latin typeface="+mj-lt"/>
              </a:rPr>
              <a:t>Leatherback / lederschildpad / drikil</a:t>
            </a:r>
          </a:p>
        </p:txBody>
      </p:sp>
      <p:sp>
        <p:nvSpPr>
          <p:cNvPr id="3" name="Title 2"/>
          <p:cNvSpPr>
            <a:spLocks noGrp="1"/>
          </p:cNvSpPr>
          <p:nvPr>
            <p:ph type="ctrTitle"/>
          </p:nvPr>
        </p:nvSpPr>
        <p:spPr>
          <a:xfrm>
            <a:off x="457200" y="1752600"/>
            <a:ext cx="8229600" cy="1223355"/>
          </a:xfrm>
        </p:spPr>
        <p:txBody>
          <a:bodyPr>
            <a:normAutofit/>
          </a:bodyPr>
          <a:lstStyle/>
          <a:p>
            <a:r>
              <a:rPr lang="pap-AN" dirty="0"/>
              <a:t>Ki tipo di turtuga tin un eskudo moli?</a:t>
            </a:r>
          </a:p>
        </p:txBody>
      </p:sp>
      <p:sp>
        <p:nvSpPr>
          <p:cNvPr id="5" name="TextBox 4"/>
          <p:cNvSpPr txBox="1"/>
          <p:nvPr/>
        </p:nvSpPr>
        <p:spPr>
          <a:xfrm>
            <a:off x="609600" y="533400"/>
            <a:ext cx="1918667" cy="584775"/>
          </a:xfrm>
          <a:prstGeom prst="rect">
            <a:avLst/>
          </a:prstGeom>
          <a:noFill/>
        </p:spPr>
        <p:txBody>
          <a:bodyPr wrap="none" rtlCol="0">
            <a:spAutoFit/>
          </a:bodyPr>
          <a:lstStyle/>
          <a:p>
            <a:r>
              <a:rPr lang="en-US" sz="3200" dirty="0">
                <a:latin typeface="Arial Black" pitchFamily="34" charset="0"/>
              </a:rPr>
              <a:t>Vraag 4</a:t>
            </a:r>
          </a:p>
        </p:txBody>
      </p:sp>
      <p:pic>
        <p:nvPicPr>
          <p:cNvPr id="6" name="Picture 5">
            <a:extLst>
              <a:ext uri="{FF2B5EF4-FFF2-40B4-BE49-F238E27FC236}">
                <a16:creationId xmlns:a16="http://schemas.microsoft.com/office/drawing/2014/main" id="{B0E72E36-C82A-45E0-81EA-F2C37137B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301" y="4600105"/>
            <a:ext cx="3124601" cy="1916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514600"/>
            <a:ext cx="8229600" cy="461355"/>
          </a:xfrm>
        </p:spPr>
        <p:txBody>
          <a:bodyPr>
            <a:normAutofit fontScale="90000"/>
          </a:bodyPr>
          <a:lstStyle/>
          <a:p>
            <a:r>
              <a:rPr lang="pap-AN" dirty="0"/>
              <a:t>Kiko turtuga (diferente tiponan) gusta kome?</a:t>
            </a:r>
            <a:br>
              <a:rPr lang="pap-AN" dirty="0"/>
            </a:br>
            <a:r>
              <a:rPr lang="pap-AN" dirty="0"/>
              <a:t> </a:t>
            </a:r>
            <a:br>
              <a:rPr lang="pap-AN" dirty="0"/>
            </a:br>
            <a:endParaRPr lang="pap-AN" dirty="0"/>
          </a:p>
        </p:txBody>
      </p:sp>
      <p:sp>
        <p:nvSpPr>
          <p:cNvPr id="5" name="TextBox 4"/>
          <p:cNvSpPr txBox="1"/>
          <p:nvPr/>
        </p:nvSpPr>
        <p:spPr>
          <a:xfrm>
            <a:off x="609600" y="533400"/>
            <a:ext cx="2644442" cy="584775"/>
          </a:xfrm>
          <a:prstGeom prst="rect">
            <a:avLst/>
          </a:prstGeom>
          <a:noFill/>
        </p:spPr>
        <p:txBody>
          <a:bodyPr wrap="none" rtlCol="0">
            <a:spAutoFit/>
          </a:bodyPr>
          <a:lstStyle/>
          <a:p>
            <a:r>
              <a:rPr lang="pap-AN" sz="3200" dirty="0">
                <a:latin typeface="Arial Black" pitchFamily="34" charset="0"/>
              </a:rPr>
              <a:t>Pregunta 5</a:t>
            </a:r>
          </a:p>
        </p:txBody>
      </p:sp>
      <p:sp>
        <p:nvSpPr>
          <p:cNvPr id="8" name="Subtitle 1">
            <a:extLst>
              <a:ext uri="{FF2B5EF4-FFF2-40B4-BE49-F238E27FC236}">
                <a16:creationId xmlns:a16="http://schemas.microsoft.com/office/drawing/2014/main" id="{F4F4125B-90A7-417F-A7EB-03C575582244}"/>
              </a:ext>
            </a:extLst>
          </p:cNvPr>
          <p:cNvSpPr txBox="1">
            <a:spLocks/>
          </p:cNvSpPr>
          <p:nvPr/>
        </p:nvSpPr>
        <p:spPr>
          <a:xfrm>
            <a:off x="304800" y="3545162"/>
            <a:ext cx="8839200" cy="2667000"/>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marL="742950" indent="-742950" algn="l">
              <a:buFont typeface="Wingdings 2"/>
              <a:buAutoNum type="alphaUcPeriod"/>
            </a:pPr>
            <a:r>
              <a:rPr lang="pap-AN" sz="3200" dirty="0">
                <a:latin typeface="Arial" pitchFamily="34" charset="0"/>
                <a:cs typeface="Arial" pitchFamily="34" charset="0"/>
              </a:rPr>
              <a:t>Baracuda, spòns, bestia chikitu</a:t>
            </a:r>
          </a:p>
          <a:p>
            <a:pPr marL="742950" indent="-742950" algn="l">
              <a:buFont typeface="Wingdings 2"/>
              <a:buAutoNum type="alphaUcPeriod"/>
            </a:pPr>
            <a:r>
              <a:rPr lang="pap-AN" sz="3200" dirty="0">
                <a:latin typeface="Arial" pitchFamily="34" charset="0"/>
                <a:cs typeface="Arial" pitchFamily="34" charset="0"/>
              </a:rPr>
              <a:t>Klina, yerba di laman, para di laman</a:t>
            </a:r>
          </a:p>
          <a:p>
            <a:pPr marL="742950" indent="-742950" algn="l">
              <a:buFont typeface="Wingdings 2"/>
              <a:buAutoNum type="alphaUcPeriod"/>
            </a:pPr>
            <a:r>
              <a:rPr lang="pap-AN" sz="3200" dirty="0">
                <a:latin typeface="Arial" pitchFamily="34" charset="0"/>
                <a:cs typeface="Arial" pitchFamily="34" charset="0"/>
              </a:rPr>
              <a:t>Spòns, klina, tribon, yerba di laman</a:t>
            </a:r>
          </a:p>
          <a:p>
            <a:pPr marL="742950" indent="-742950" algn="l">
              <a:buFont typeface="Wingdings 2"/>
              <a:buAutoNum type="alphaUcPeriod"/>
            </a:pPr>
            <a:r>
              <a:rPr lang="pap-AN" sz="3200" dirty="0">
                <a:latin typeface="Arial" pitchFamily="34" charset="0"/>
                <a:cs typeface="Arial" pitchFamily="34" charset="0"/>
              </a:rPr>
              <a:t>Klina, yerba di laman, spòns, bestia chikitu</a:t>
            </a:r>
          </a:p>
          <a:p>
            <a:pPr marL="742950" indent="-742950" algn="l">
              <a:buFont typeface="Wingdings 2"/>
              <a:buAutoNum type="alphaUcPeriod"/>
            </a:pPr>
            <a:endParaRPr lang="pap-AN" sz="40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52800" y="3200400"/>
            <a:ext cx="5410200" cy="2667000"/>
          </a:xfrm>
        </p:spPr>
        <p:txBody>
          <a:bodyPr>
            <a:noAutofit/>
          </a:bodyPr>
          <a:lstStyle/>
          <a:p>
            <a:pPr algn="l"/>
            <a:r>
              <a:rPr lang="pap-AN" sz="4000" dirty="0">
                <a:latin typeface="+mj-lt"/>
                <a:cs typeface="Arial" pitchFamily="34" charset="0"/>
              </a:rPr>
              <a:t>A.   Papel</a:t>
            </a:r>
            <a:br>
              <a:rPr lang="pap-AN" sz="4000" dirty="0">
                <a:latin typeface="+mj-lt"/>
                <a:cs typeface="Arial" pitchFamily="34" charset="0"/>
              </a:rPr>
            </a:br>
            <a:r>
              <a:rPr lang="pap-AN" sz="4000" dirty="0">
                <a:latin typeface="+mj-lt"/>
                <a:cs typeface="Arial" pitchFamily="34" charset="0"/>
              </a:rPr>
              <a:t>B.   Plèstik</a:t>
            </a:r>
            <a:br>
              <a:rPr lang="pap-AN" sz="4000" dirty="0">
                <a:latin typeface="+mj-lt"/>
                <a:cs typeface="Arial" pitchFamily="34" charset="0"/>
              </a:rPr>
            </a:br>
            <a:r>
              <a:rPr lang="pap-AN" sz="4000" dirty="0">
                <a:latin typeface="+mj-lt"/>
                <a:cs typeface="Arial" pitchFamily="34" charset="0"/>
              </a:rPr>
              <a:t>C.   Bèrdura i fruta</a:t>
            </a:r>
            <a:br>
              <a:rPr lang="pap-AN" sz="4000" dirty="0">
                <a:latin typeface="+mj-lt"/>
                <a:cs typeface="Arial" pitchFamily="34" charset="0"/>
              </a:rPr>
            </a:br>
            <a:r>
              <a:rPr lang="pap-AN" sz="4000" dirty="0">
                <a:latin typeface="+mj-lt"/>
                <a:cs typeface="Arial" pitchFamily="34" charset="0"/>
              </a:rPr>
              <a:t>D.   Palu</a:t>
            </a:r>
            <a:endParaRPr lang="pap-AN" sz="4000" dirty="0">
              <a:latin typeface="Arial" pitchFamily="34" charset="0"/>
              <a:cs typeface="Arial" pitchFamily="34" charset="0"/>
            </a:endParaRPr>
          </a:p>
        </p:txBody>
      </p:sp>
      <p:sp>
        <p:nvSpPr>
          <p:cNvPr id="3" name="Title 2"/>
          <p:cNvSpPr>
            <a:spLocks noGrp="1"/>
          </p:cNvSpPr>
          <p:nvPr>
            <p:ph type="ctrTitle"/>
          </p:nvPr>
        </p:nvSpPr>
        <p:spPr>
          <a:xfrm>
            <a:off x="84944" y="2514600"/>
            <a:ext cx="8839200" cy="461355"/>
          </a:xfrm>
        </p:spPr>
        <p:txBody>
          <a:bodyPr>
            <a:normAutofit fontScale="90000"/>
          </a:bodyPr>
          <a:lstStyle/>
          <a:p>
            <a:r>
              <a:rPr lang="pap-AN" sz="4400" dirty="0"/>
              <a:t>Ki tipo di sushi no ta disparsé nunka?</a:t>
            </a:r>
            <a:br>
              <a:rPr lang="pap-AN" sz="4400" dirty="0"/>
            </a:br>
            <a:r>
              <a:rPr lang="pap-AN" dirty="0"/>
              <a:t> </a:t>
            </a:r>
            <a:br>
              <a:rPr lang="pap-AN" dirty="0"/>
            </a:br>
            <a:endParaRPr lang="pap-AN" dirty="0"/>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6</a:t>
            </a:r>
          </a:p>
        </p:txBody>
      </p:sp>
      <p:pic>
        <p:nvPicPr>
          <p:cNvPr id="7" name="Picture 2" descr="Related image"/>
          <p:cNvPicPr>
            <a:picLocks noChangeAspect="1" noChangeArrowheads="1"/>
          </p:cNvPicPr>
          <p:nvPr/>
        </p:nvPicPr>
        <p:blipFill>
          <a:blip r:embed="rId3" cstate="print"/>
          <a:srcRect/>
          <a:stretch>
            <a:fillRect/>
          </a:stretch>
        </p:blipFill>
        <p:spPr bwMode="auto">
          <a:xfrm>
            <a:off x="152400" y="3429000"/>
            <a:ext cx="3184476" cy="21335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6062" y="1600201"/>
            <a:ext cx="8229600" cy="1358436"/>
          </a:xfrm>
        </p:spPr>
        <p:txBody>
          <a:bodyPr>
            <a:normAutofit/>
          </a:bodyPr>
          <a:lstStyle/>
          <a:p>
            <a:r>
              <a:rPr lang="pap-AN"/>
              <a:t>Kua plèstik </a:t>
            </a:r>
            <a:r>
              <a:rPr lang="pap-AN" dirty="0"/>
              <a:t>akibou ta </a:t>
            </a:r>
            <a:br>
              <a:rPr lang="pap-AN" dirty="0"/>
            </a:br>
            <a:r>
              <a:rPr lang="pap-AN" dirty="0"/>
              <a:t>‘single-use plastic’? </a:t>
            </a:r>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7</a:t>
            </a:r>
          </a:p>
        </p:txBody>
      </p:sp>
      <p:pic>
        <p:nvPicPr>
          <p:cNvPr id="19460" name="Picture 4" descr="Related image"/>
          <p:cNvPicPr>
            <a:picLocks noChangeAspect="1" noChangeArrowheads="1"/>
          </p:cNvPicPr>
          <p:nvPr/>
        </p:nvPicPr>
        <p:blipFill>
          <a:blip r:embed="rId3"/>
          <a:srcRect/>
          <a:stretch>
            <a:fillRect/>
          </a:stretch>
        </p:blipFill>
        <p:spPr bwMode="auto">
          <a:xfrm>
            <a:off x="5334000" y="3352800"/>
            <a:ext cx="3606552" cy="2971800"/>
          </a:xfrm>
          <a:prstGeom prst="rect">
            <a:avLst/>
          </a:prstGeom>
          <a:noFill/>
        </p:spPr>
      </p:pic>
      <p:pic>
        <p:nvPicPr>
          <p:cNvPr id="6" name="Picture 5">
            <a:extLst>
              <a:ext uri="{FF2B5EF4-FFF2-40B4-BE49-F238E27FC236}">
                <a16:creationId xmlns:a16="http://schemas.microsoft.com/office/drawing/2014/main" id="{6F9AF598-CF90-496F-A37B-72D2F69EF93E}"/>
              </a:ext>
            </a:extLst>
          </p:cNvPr>
          <p:cNvPicPr>
            <a:picLocks noChangeAspect="1"/>
          </p:cNvPicPr>
          <p:nvPr/>
        </p:nvPicPr>
        <p:blipFill rotWithShape="1">
          <a:blip r:embed="rId4">
            <a:extLst>
              <a:ext uri="{28A0092B-C50C-407E-A947-70E740481C1C}">
                <a14:useLocalDpi xmlns:a14="http://schemas.microsoft.com/office/drawing/2010/main" val="0"/>
              </a:ext>
            </a:extLst>
          </a:blip>
          <a:srcRect l="13780" r="20887"/>
          <a:stretch/>
        </p:blipFill>
        <p:spPr>
          <a:xfrm>
            <a:off x="429722" y="3304675"/>
            <a:ext cx="3733800" cy="3133725"/>
          </a:xfrm>
          <a:prstGeom prst="rect">
            <a:avLst/>
          </a:prstGeom>
        </p:spPr>
      </p:pic>
      <p:sp>
        <p:nvSpPr>
          <p:cNvPr id="8" name="Subtitle 7">
            <a:extLst>
              <a:ext uri="{FF2B5EF4-FFF2-40B4-BE49-F238E27FC236}">
                <a16:creationId xmlns:a16="http://schemas.microsoft.com/office/drawing/2014/main" id="{A8330C3D-BE87-430F-AA68-A6F22F2D58E3}"/>
              </a:ext>
            </a:extLst>
          </p:cNvPr>
          <p:cNvSpPr>
            <a:spLocks noGrp="1"/>
          </p:cNvSpPr>
          <p:nvPr>
            <p:ph type="subTitle" idx="1"/>
          </p:nvPr>
        </p:nvSpPr>
        <p:spPr>
          <a:xfrm>
            <a:off x="608428" y="3304675"/>
            <a:ext cx="838200" cy="914400"/>
          </a:xfrm>
        </p:spPr>
        <p:txBody>
          <a:bodyPr>
            <a:normAutofit/>
          </a:bodyPr>
          <a:lstStyle/>
          <a:p>
            <a:r>
              <a:rPr lang="pap-AN" sz="4400" dirty="0">
                <a:solidFill>
                  <a:schemeClr val="tx1"/>
                </a:solidFill>
              </a:rPr>
              <a:t>A.</a:t>
            </a:r>
          </a:p>
        </p:txBody>
      </p:sp>
      <p:sp>
        <p:nvSpPr>
          <p:cNvPr id="11" name="Subtitle 7">
            <a:extLst>
              <a:ext uri="{FF2B5EF4-FFF2-40B4-BE49-F238E27FC236}">
                <a16:creationId xmlns:a16="http://schemas.microsoft.com/office/drawing/2014/main" id="{BBF2A206-CAD3-4AA1-BF9E-05FC4A3B137C}"/>
              </a:ext>
            </a:extLst>
          </p:cNvPr>
          <p:cNvSpPr txBox="1">
            <a:spLocks/>
          </p:cNvSpPr>
          <p:nvPr/>
        </p:nvSpPr>
        <p:spPr>
          <a:xfrm>
            <a:off x="5257800" y="3200400"/>
            <a:ext cx="838200" cy="9144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4400" dirty="0">
                <a:solidFill>
                  <a:schemeClr val="tx1"/>
                </a:solidFill>
              </a:rPr>
              <a:t>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499175"/>
            <a:ext cx="8991600" cy="1853625"/>
          </a:xfrm>
        </p:spPr>
        <p:txBody>
          <a:bodyPr>
            <a:noAutofit/>
          </a:bodyPr>
          <a:lstStyle/>
          <a:p>
            <a:r>
              <a:rPr lang="pap-AN" sz="3200" dirty="0">
                <a:solidFill>
                  <a:schemeClr val="bg1"/>
                </a:solidFill>
                <a:latin typeface="+mj-lt"/>
                <a:cs typeface="Arial" pitchFamily="34" charset="0"/>
              </a:rPr>
              <a:t>Tin un monton di plèstik ku ta drif den laman. </a:t>
            </a:r>
          </a:p>
          <a:p>
            <a:r>
              <a:rPr lang="pap-AN" sz="3200" dirty="0">
                <a:solidFill>
                  <a:schemeClr val="bg1"/>
                </a:solidFill>
                <a:latin typeface="+mj-lt"/>
                <a:cs typeface="Arial" pitchFamily="34" charset="0"/>
              </a:rPr>
              <a:t>Kon nos yama e monton ei?</a:t>
            </a:r>
            <a:endParaRPr lang="pap-AN" sz="3200" dirty="0">
              <a:solidFill>
                <a:schemeClr val="bg1"/>
              </a:solidFill>
              <a:latin typeface="Arial" pitchFamily="34" charset="0"/>
              <a:cs typeface="Arial" pitchFamily="34" charset="0"/>
            </a:endParaRPr>
          </a:p>
        </p:txBody>
      </p:sp>
      <p:sp>
        <p:nvSpPr>
          <p:cNvPr id="5" name="TextBox 4"/>
          <p:cNvSpPr txBox="1"/>
          <p:nvPr/>
        </p:nvSpPr>
        <p:spPr>
          <a:xfrm>
            <a:off x="609600" y="533400"/>
            <a:ext cx="2644442" cy="584775"/>
          </a:xfrm>
          <a:prstGeom prst="rect">
            <a:avLst/>
          </a:prstGeom>
          <a:noFill/>
        </p:spPr>
        <p:txBody>
          <a:bodyPr wrap="none" rtlCol="0">
            <a:spAutoFit/>
          </a:bodyPr>
          <a:lstStyle/>
          <a:p>
            <a:r>
              <a:rPr lang="en-US" sz="3200" dirty="0">
                <a:latin typeface="Arial Black" pitchFamily="34" charset="0"/>
              </a:rPr>
              <a:t>Pregunta 8</a:t>
            </a:r>
          </a:p>
        </p:txBody>
      </p:sp>
      <p:sp>
        <p:nvSpPr>
          <p:cNvPr id="6" name="Subtitle 1"/>
          <p:cNvSpPr txBox="1">
            <a:spLocks/>
          </p:cNvSpPr>
          <p:nvPr/>
        </p:nvSpPr>
        <p:spPr>
          <a:xfrm>
            <a:off x="4093564" y="4285606"/>
            <a:ext cx="4800600" cy="1600200"/>
          </a:xfrm>
          <a:prstGeom prst="rect">
            <a:avLst/>
          </a:prstGeom>
        </p:spPr>
        <p:txBody>
          <a:bodyPr>
            <a:no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nl-NL" sz="4000" b="0" i="0" u="none" strike="noStrike" kern="1200" cap="none" spc="0" normalizeH="0" baseline="0" noProof="0" dirty="0">
                <a:ln>
                  <a:noFill/>
                </a:ln>
                <a:solidFill>
                  <a:schemeClr val="tx2"/>
                </a:solidFill>
                <a:effectLst/>
                <a:uLnTx/>
                <a:uFillTx/>
                <a:latin typeface="+mj-lt"/>
                <a:ea typeface="+mn-ea"/>
                <a:cs typeface="Arial" pitchFamily="34" charset="0"/>
              </a:rPr>
              <a:t>‘’The P . . . . . .  </a:t>
            </a:r>
            <a:r>
              <a:rPr lang="nl-NL" sz="4000" dirty="0">
                <a:solidFill>
                  <a:schemeClr val="tx2"/>
                </a:solidFill>
                <a:latin typeface="+mj-lt"/>
                <a:cs typeface="Arial" pitchFamily="34" charset="0"/>
              </a:rPr>
              <a:t>S </a:t>
            </a:r>
            <a:r>
              <a:rPr kumimoji="0" lang="nl-NL" sz="4000" b="0" i="0" u="none" strike="noStrike" kern="1200" cap="none" spc="0" normalizeH="0" baseline="0" noProof="0" dirty="0">
                <a:ln>
                  <a:noFill/>
                </a:ln>
                <a:solidFill>
                  <a:schemeClr val="tx2"/>
                </a:solidFill>
                <a:effectLst/>
                <a:uLnTx/>
                <a:uFillTx/>
                <a:latin typeface="+mj-lt"/>
                <a:ea typeface="+mn-ea"/>
                <a:cs typeface="Arial" pitchFamily="34" charset="0"/>
              </a:rPr>
              <a:t>. . .’’ </a:t>
            </a:r>
            <a:br>
              <a:rPr kumimoji="0" lang="nl-NL" sz="4000" b="0" i="0" u="none" strike="noStrike" kern="1200" cap="none" spc="0" normalizeH="0" baseline="0" noProof="0" dirty="0">
                <a:ln>
                  <a:noFill/>
                </a:ln>
                <a:solidFill>
                  <a:schemeClr val="tx2"/>
                </a:solidFill>
                <a:effectLst/>
                <a:uLnTx/>
                <a:uFillTx/>
                <a:latin typeface="+mj-lt"/>
                <a:ea typeface="+mn-ea"/>
                <a:cs typeface="Arial" pitchFamily="34" charset="0"/>
              </a:rPr>
            </a:br>
            <a:endParaRPr kumimoji="0" lang="en-US" sz="40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pic>
        <p:nvPicPr>
          <p:cNvPr id="7" name="Picture 2" descr="Image result for plastic in sea">
            <a:hlinkClick r:id="rId3" action="ppaction://hlinkfile"/>
          </p:cNvPr>
          <p:cNvPicPr>
            <a:picLocks noChangeAspect="1" noChangeArrowheads="1"/>
          </p:cNvPicPr>
          <p:nvPr/>
        </p:nvPicPr>
        <p:blipFill>
          <a:blip r:embed="rId4"/>
          <a:srcRect/>
          <a:stretch>
            <a:fillRect/>
          </a:stretch>
        </p:blipFill>
        <p:spPr bwMode="auto">
          <a:xfrm>
            <a:off x="228600" y="3352800"/>
            <a:ext cx="3505200" cy="25704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1907</TotalTime>
  <Words>461</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Franklin Gothic Book</vt:lpstr>
      <vt:lpstr>Perpetua</vt:lpstr>
      <vt:lpstr>Wingdings 2</vt:lpstr>
      <vt:lpstr>Equity</vt:lpstr>
      <vt:lpstr>prueba……</vt:lpstr>
      <vt:lpstr>Ki tipo di bestia turtuga ta? </vt:lpstr>
      <vt:lpstr>Kuantu tipo di turtuga ta pone webu na Kòrsou?   </vt:lpstr>
      <vt:lpstr>Bèrdat òf no ta bèrdat:  Turtuga por hala rosea bou di awa? </vt:lpstr>
      <vt:lpstr>Ki tipo di turtuga tin un eskudo moli?</vt:lpstr>
      <vt:lpstr>Kiko turtuga (diferente tiponan) gusta kome?   </vt:lpstr>
      <vt:lpstr>Ki tipo di sushi no ta disparsé nunka?   </vt:lpstr>
      <vt:lpstr>Kua plèstik akibou ta  ‘single-use plastic’?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toets……</dc:title>
  <dc:creator>Owner</dc:creator>
  <cp:lastModifiedBy>Cornelis Hameete</cp:lastModifiedBy>
  <cp:revision>41</cp:revision>
  <cp:lastPrinted>2020-03-29T20:31:11Z</cp:lastPrinted>
  <dcterms:created xsi:type="dcterms:W3CDTF">2018-10-17T21:57:29Z</dcterms:created>
  <dcterms:modified xsi:type="dcterms:W3CDTF">2020-08-27T15:14:19Z</dcterms:modified>
</cp:coreProperties>
</file>