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11" r:id="rId1"/>
  </p:sldMasterIdLst>
  <p:sldIdLst>
    <p:sldId id="256" r:id="rId2"/>
    <p:sldId id="257" r:id="rId3"/>
    <p:sldId id="259" r:id="rId4"/>
    <p:sldId id="265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3"/>
    <p:restoredTop sz="96035"/>
  </p:normalViewPr>
  <p:slideViewPr>
    <p:cSldViewPr snapToGrid="0" snapToObjects="1">
      <p:cViewPr>
        <p:scale>
          <a:sx n="81" d="100"/>
          <a:sy n="81" d="100"/>
        </p:scale>
        <p:origin x="144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56FA31-6C21-484B-8A34-B4F3F6A5DE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2D6374A-CC7E-E84B-B8DB-DFD1BF59A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114A294-1BAE-9C49-AF8E-0CF336C62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994B-CE9A-9447-AB32-A690F91FB9A0}" type="datetimeFigureOut">
              <a:rPr lang="nl-NL" smtClean="0"/>
              <a:t>15-04-2022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133A70E-98B0-F34F-AE95-C93EE06D5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DF0A51-8919-544A-BDF5-5F6F8BB94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8179E-A2BB-5342-9A12-484AADDD23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6625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3DE750-16BB-8940-BF83-54F27D7D9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D2A79E8-3ADF-DF46-AB78-417E0B072D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9A6C84B-C63B-A84D-B8FD-E0F8DF95F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994B-CE9A-9447-AB32-A690F91FB9A0}" type="datetimeFigureOut">
              <a:rPr lang="nl-NL" smtClean="0"/>
              <a:t>15-04-2022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919337D-944E-5B46-AC07-6B4062F88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ECF1508-B20C-E54B-9420-B841091DC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8179E-A2BB-5342-9A12-484AADDD23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8108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54766C4-587A-FF4D-910C-F19C8D6889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EA47CA4-A69D-7F41-BDEE-9A8BE388E9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27C890-AB2C-AB4E-9CD7-8FD60A865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994B-CE9A-9447-AB32-A690F91FB9A0}" type="datetimeFigureOut">
              <a:rPr lang="nl-NL" smtClean="0"/>
              <a:t>15-04-2022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C406C2A-E58E-3A4A-BD2D-2A93342D0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4A128B-683D-AA4E-8025-6CB02A7BE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8179E-A2BB-5342-9A12-484AADDD23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4682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774A4D-827C-8346-A056-9CBB8AA96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11DB7C-1C89-0346-8075-ABD431CE3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84CB493-BF73-9E4C-BE7C-43C92B6FF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994B-CE9A-9447-AB32-A690F91FB9A0}" type="datetimeFigureOut">
              <a:rPr lang="nl-NL" smtClean="0"/>
              <a:t>15-04-2022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C211FA1-D2B7-DF48-B2DA-79327129E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09E0C5A-D8E9-4C45-ACE3-9FB684E97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8179E-A2BB-5342-9A12-484AADDD23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157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1BB213-AC6D-634E-B243-2A4013962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B616EBB-B656-C64B-8E09-5B7CC3D84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720133A-5C3E-8841-B08B-3ADFDD035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994B-CE9A-9447-AB32-A690F91FB9A0}" type="datetimeFigureOut">
              <a:rPr lang="nl-NL" smtClean="0"/>
              <a:t>15-04-2022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328D0CF-DC77-2142-B2B7-E3E1123B8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7C71C20-403F-CA4C-A665-D7BE972D6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8179E-A2BB-5342-9A12-484AADDD23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3807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2A9B94-8A39-2946-B5A4-58A612FAD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67DB1C0-3C59-1440-A99C-CA0D61B071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9401C4-3E13-5146-AD34-92A3C84291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C07520A-5933-A04B-A566-7AA457BA6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994B-CE9A-9447-AB32-A690F91FB9A0}" type="datetimeFigureOut">
              <a:rPr lang="nl-NL" smtClean="0"/>
              <a:t>15-04-2022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8B825A4-0D0E-0146-B94D-8C8E2AFE4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DDB32C1-770A-E843-B031-AB23A7C5B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8179E-A2BB-5342-9A12-484AADDD23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6399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C09206-DB42-B548-A4A4-61A3E9C41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8F3B2D0-EEC3-DF4B-A436-F1DCD5CAFC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69B57CF-58AD-6048-A1C3-66CF4BAA4D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959E06E-4E12-7441-A037-AEE0D88E1D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410F216-FA88-5546-9D5F-D906A39A60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93791B6-F36D-3B49-8C3B-2C2A9FFFA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994B-CE9A-9447-AB32-A690F91FB9A0}" type="datetimeFigureOut">
              <a:rPr lang="nl-NL" smtClean="0"/>
              <a:t>15-04-2022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77B3416-EECF-CF45-87D6-11143AD63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0D12426-0FD1-9947-ABE8-B0327CC9A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8179E-A2BB-5342-9A12-484AADDD23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7353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BE7937-23DF-D248-AD5E-DA348973F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0A8E157-A093-7C4D-A739-9F21A6527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994B-CE9A-9447-AB32-A690F91FB9A0}" type="datetimeFigureOut">
              <a:rPr lang="nl-NL" smtClean="0"/>
              <a:t>15-04-2022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8586499-AB91-C749-AA0A-4E9E8EA6C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FB9A154-EA94-A64F-85BF-B4A999C7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8179E-A2BB-5342-9A12-484AADDD23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1234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83D1BE7-E21E-854D-8186-6299CC6F8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994B-CE9A-9447-AB32-A690F91FB9A0}" type="datetimeFigureOut">
              <a:rPr lang="nl-NL" smtClean="0"/>
              <a:t>15-04-2022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2641C7A-1E16-9441-8C44-4F1D62114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6C4E24D-CF2E-3D41-9916-C88229594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8179E-A2BB-5342-9A12-484AADDD23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6277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B374A4-3C63-7B4E-9DD1-13C4D9C50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1FF65E-7250-1447-8291-190514EEA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C5A79A6-6CD9-9349-B616-2FFBBB019B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B64B1A5-A8D0-8741-8E36-FB3223637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994B-CE9A-9447-AB32-A690F91FB9A0}" type="datetimeFigureOut">
              <a:rPr lang="nl-NL" smtClean="0"/>
              <a:t>15-04-2022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C9CDCB0-B94C-A249-AFBB-5E5B1A480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4DBED04-BBAD-714C-A35A-39CAD208B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8179E-A2BB-5342-9A12-484AADDD23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1930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B7FAAE-B8FF-3545-9C79-97952B5E1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6DFEAA8-B2F2-EA4E-B555-98EDB04CC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9642F86-3197-D845-BF6D-953EE60EE4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60BC978-DEC3-CF40-BAB0-E880C7A3F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994B-CE9A-9447-AB32-A690F91FB9A0}" type="datetimeFigureOut">
              <a:rPr lang="nl-NL" smtClean="0"/>
              <a:t>15-04-2022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8BDBF77-B226-4E42-A007-E5FF842C9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93A0254-F681-3B40-BFE4-E2D78C38A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8179E-A2BB-5342-9A12-484AADDD23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5368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0703F36-2E4D-8D40-BFB1-9E354607D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BE84C90-6D63-C741-BA88-CB0147FED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46FA07-4B78-B74E-94FB-A4EABBA63B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E994B-CE9A-9447-AB32-A690F91FB9A0}" type="datetimeFigureOut">
              <a:rPr lang="nl-NL" smtClean="0"/>
              <a:t>15-04-2022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B904883-65B3-8A4E-8B1B-1138EE459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99A3D64-9F22-0A48-BD16-62FAD54D7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8179E-A2BB-5342-9A12-484AADDD23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7786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24465C3-27B9-994D-9588-72F68439C5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1491" y="-935037"/>
            <a:ext cx="9144000" cy="2387600"/>
          </a:xfrm>
        </p:spPr>
        <p:txBody>
          <a:bodyPr/>
          <a:lstStyle/>
          <a:p>
            <a:r>
              <a:rPr lang="nl-NL" i="1" dirty="0" err="1"/>
              <a:t>Avrainvillea</a:t>
            </a:r>
            <a:r>
              <a:rPr lang="nl-NL" dirty="0"/>
              <a:t> at </a:t>
            </a:r>
            <a:r>
              <a:rPr lang="nl-NL" dirty="0" err="1"/>
              <a:t>Lac</a:t>
            </a:r>
            <a:r>
              <a:rPr lang="nl-NL" dirty="0"/>
              <a:t> Bay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D33BA9B-9815-9E4D-B5BC-594BC48F3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592" y="1569393"/>
            <a:ext cx="7398327" cy="528860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260B9BF2-A190-734F-938D-A0D7E7CDC059}"/>
              </a:ext>
            </a:extLst>
          </p:cNvPr>
          <p:cNvSpPr txBox="1"/>
          <p:nvPr/>
        </p:nvSpPr>
        <p:spPr>
          <a:xfrm>
            <a:off x="469081" y="6081908"/>
            <a:ext cx="29753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Thijs Hofstede</a:t>
            </a:r>
          </a:p>
          <a:p>
            <a:r>
              <a:rPr lang="nl-NL" dirty="0"/>
              <a:t>Radboud University Nijmegen</a:t>
            </a: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07241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C6358C-1C93-974B-928C-D905C742A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D8D884-3BAC-6A4A-BE31-485AFE117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Biomass</a:t>
            </a:r>
          </a:p>
          <a:p>
            <a:pPr lvl="1"/>
            <a:r>
              <a:rPr lang="en-US" dirty="0"/>
              <a:t>Carbon uptake stored in the sediment</a:t>
            </a:r>
          </a:p>
          <a:p>
            <a:pPr lvl="1"/>
            <a:r>
              <a:rPr lang="en-US" dirty="0"/>
              <a:t>Hardly degradable organic sediment</a:t>
            </a:r>
          </a:p>
          <a:p>
            <a:pPr lvl="1"/>
            <a:r>
              <a:rPr lang="en-US" dirty="0"/>
              <a:t>Carbon sink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Increasing </a:t>
            </a:r>
          </a:p>
          <a:p>
            <a:pPr lvl="1"/>
            <a:r>
              <a:rPr lang="en-US" dirty="0"/>
              <a:t>Lac Bay more nutrient rich + sargassum influx</a:t>
            </a:r>
          </a:p>
          <a:p>
            <a:pPr lvl="1"/>
            <a:r>
              <a:rPr lang="en-US" dirty="0"/>
              <a:t>Competitive advantage due to nutrient loading (displaced Hawaii local seagrass)</a:t>
            </a:r>
          </a:p>
          <a:p>
            <a:pPr lvl="1"/>
            <a:endParaRPr lang="en-US" dirty="0"/>
          </a:p>
          <a:p>
            <a:r>
              <a:rPr lang="en-US" i="1" dirty="0" err="1"/>
              <a:t>Thalassia</a:t>
            </a:r>
            <a:r>
              <a:rPr lang="en-US" i="1" dirty="0"/>
              <a:t> </a:t>
            </a:r>
            <a:r>
              <a:rPr lang="en-US" dirty="0"/>
              <a:t>long healthy leaves with few epiphytes</a:t>
            </a:r>
          </a:p>
          <a:p>
            <a:pPr lvl="1"/>
            <a:r>
              <a:rPr lang="en-US" dirty="0"/>
              <a:t>However, density seems less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457200" lvl="1" indent="0">
              <a:buNone/>
            </a:pPr>
            <a:endParaRPr lang="nl-NL" dirty="0"/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86207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B9C2BB-BBCD-234C-8F32-192A53AB5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8911"/>
            <a:ext cx="10515600" cy="1325563"/>
          </a:xfrm>
        </p:spPr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BBDDCB9-7423-B14C-87D7-8FC0ABDA611C}"/>
              </a:ext>
            </a:extLst>
          </p:cNvPr>
          <p:cNvSpPr txBox="1"/>
          <p:nvPr/>
        </p:nvSpPr>
        <p:spPr>
          <a:xfrm>
            <a:off x="2404421" y="612354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2016</a:t>
            </a:r>
          </a:p>
        </p:txBody>
      </p:sp>
      <p:pic>
        <p:nvPicPr>
          <p:cNvPr id="8" name="Afbeelding 7" descr="Afbeelding met sluiten, gegeten&#10;&#10;Automatisch gegenereerde beschrijving">
            <a:extLst>
              <a:ext uri="{FF2B5EF4-FFF2-40B4-BE49-F238E27FC236}">
                <a16:creationId xmlns:a16="http://schemas.microsoft.com/office/drawing/2014/main" id="{C4ACA7CD-B008-2A49-9ABB-CA62ECB91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117" y="1510873"/>
            <a:ext cx="4566116" cy="4590534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08275146-813E-1547-A0AA-818242B01319}"/>
              </a:ext>
            </a:extLst>
          </p:cNvPr>
          <p:cNvSpPr txBox="1"/>
          <p:nvPr/>
        </p:nvSpPr>
        <p:spPr>
          <a:xfrm>
            <a:off x="8180803" y="609194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2021</a:t>
            </a:r>
          </a:p>
        </p:txBody>
      </p:sp>
      <p:pic>
        <p:nvPicPr>
          <p:cNvPr id="11" name="Afbeelding 10" descr="Afbeelding met half, sluiten, gegeten&#10;&#10;Automatisch gegenereerde beschrijving">
            <a:extLst>
              <a:ext uri="{FF2B5EF4-FFF2-40B4-BE49-F238E27FC236}">
                <a16:creationId xmlns:a16="http://schemas.microsoft.com/office/drawing/2014/main" id="{10805499-A3A5-6546-8908-1C060C28C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61" y="1510873"/>
            <a:ext cx="4723006" cy="459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88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8F7D0D-864C-C342-8673-896B8EE9F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/>
              <a:t>Introduction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58973C90-2AE7-8C43-86E4-E10D528282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6773" y="1325562"/>
            <a:ext cx="3851968" cy="319413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4D8421A-0AC4-B141-AA2A-A5D1999AF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19" y="1325563"/>
            <a:ext cx="3851968" cy="319413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A736CE5-70DD-5344-9FF3-11AD9F51B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8860" y="1325561"/>
            <a:ext cx="3298454" cy="3194133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794FA78-6C4B-C648-BC3F-5C1EEC6FC7E2}"/>
              </a:ext>
            </a:extLst>
          </p:cNvPr>
          <p:cNvSpPr txBox="1"/>
          <p:nvPr/>
        </p:nvSpPr>
        <p:spPr>
          <a:xfrm>
            <a:off x="542728" y="5071857"/>
            <a:ext cx="71075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Different forms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Long healthy </a:t>
            </a:r>
            <a:r>
              <a:rPr lang="en-GB" sz="3200" i="1" dirty="0" err="1"/>
              <a:t>Thalassia</a:t>
            </a:r>
            <a:r>
              <a:rPr lang="en-GB" sz="3200" i="1" dirty="0"/>
              <a:t>, </a:t>
            </a:r>
            <a:r>
              <a:rPr lang="en-GB" sz="3200" dirty="0"/>
              <a:t>lower density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Attached in the sediment</a:t>
            </a:r>
          </a:p>
          <a:p>
            <a:br>
              <a:rPr lang="nl-NL" sz="3200" dirty="0"/>
            </a:b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2256880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E4133B-5CA8-7540-8B38-04E1F67F9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0782"/>
            <a:ext cx="10515600" cy="1325563"/>
          </a:xfrm>
        </p:spPr>
        <p:txBody>
          <a:bodyPr/>
          <a:lstStyle/>
          <a:p>
            <a:r>
              <a:rPr lang="en-GB" dirty="0"/>
              <a:t>Monitoring current situation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F39FFAB-51BB-0442-AC9F-A57818783E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8047" y="1346345"/>
            <a:ext cx="4065973" cy="2446780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5A537F1C-272E-9C4E-8537-00345E387F81}"/>
              </a:ext>
            </a:extLst>
          </p:cNvPr>
          <p:cNvSpPr txBox="1"/>
          <p:nvPr/>
        </p:nvSpPr>
        <p:spPr>
          <a:xfrm>
            <a:off x="6304661" y="395436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2021</a:t>
            </a:r>
          </a:p>
        </p:txBody>
      </p:sp>
      <p:pic>
        <p:nvPicPr>
          <p:cNvPr id="8" name="Afbeelding 7" descr="Afbeelding met plant&#10;&#10;Automatisch gegenereerde beschrijving">
            <a:extLst>
              <a:ext uri="{FF2B5EF4-FFF2-40B4-BE49-F238E27FC236}">
                <a16:creationId xmlns:a16="http://schemas.microsoft.com/office/drawing/2014/main" id="{6CA19165-681B-A545-B674-F348FB890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61" y="1346345"/>
            <a:ext cx="3846718" cy="244678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4C9A397F-FE29-ED47-9D48-19B4F03871B5}"/>
              </a:ext>
            </a:extLst>
          </p:cNvPr>
          <p:cNvSpPr txBox="1"/>
          <p:nvPr/>
        </p:nvSpPr>
        <p:spPr>
          <a:xfrm>
            <a:off x="1470677" y="395436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2016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070AB93-909A-FE4C-934F-FCEB06C05FF8}"/>
              </a:ext>
            </a:extLst>
          </p:cNvPr>
          <p:cNvSpPr txBox="1"/>
          <p:nvPr/>
        </p:nvSpPr>
        <p:spPr>
          <a:xfrm>
            <a:off x="482762" y="5118688"/>
            <a:ext cx="44744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err="1"/>
              <a:t>Thalassia</a:t>
            </a:r>
            <a:r>
              <a:rPr lang="en-GB" dirty="0"/>
              <a:t> cover, biomass, and traits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Nutrient composition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Long term biomass production </a:t>
            </a:r>
            <a:r>
              <a:rPr lang="en-GB" i="1" dirty="0" err="1"/>
              <a:t>Avrainvillea</a:t>
            </a:r>
            <a:endParaRPr lang="en-GB" i="1" dirty="0"/>
          </a:p>
          <a:p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2EA94AFD-A0FF-A343-B40F-0FD2EE71EE3D}"/>
              </a:ext>
            </a:extLst>
          </p:cNvPr>
          <p:cNvSpPr txBox="1"/>
          <p:nvPr/>
        </p:nvSpPr>
        <p:spPr>
          <a:xfrm>
            <a:off x="8792325" y="2894274"/>
            <a:ext cx="2672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Yellow</a:t>
            </a:r>
            <a:r>
              <a:rPr lang="nl-NL" dirty="0"/>
              <a:t> line = 2016 or </a:t>
            </a:r>
            <a:r>
              <a:rPr lang="nl-NL" dirty="0" err="1"/>
              <a:t>older</a:t>
            </a:r>
            <a:endParaRPr lang="nl-NL" dirty="0"/>
          </a:p>
          <a:p>
            <a:r>
              <a:rPr lang="nl-NL" dirty="0"/>
              <a:t>White line = </a:t>
            </a:r>
            <a:r>
              <a:rPr lang="nl-NL" dirty="0" err="1"/>
              <a:t>after</a:t>
            </a:r>
            <a:r>
              <a:rPr lang="nl-NL" dirty="0"/>
              <a:t> 2016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CBC387AB-4911-B441-9970-987928BFD23B}"/>
              </a:ext>
            </a:extLst>
          </p:cNvPr>
          <p:cNvSpPr txBox="1"/>
          <p:nvPr/>
        </p:nvSpPr>
        <p:spPr>
          <a:xfrm>
            <a:off x="6070600" y="4911490"/>
            <a:ext cx="50758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Category 1 = youngest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Category 2 = middle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Category 3 = oldest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Category 4 = </a:t>
            </a:r>
            <a:r>
              <a:rPr lang="en-GB" i="1" dirty="0" err="1"/>
              <a:t>Thalassia</a:t>
            </a:r>
            <a:r>
              <a:rPr lang="en-GB" i="1" dirty="0"/>
              <a:t> </a:t>
            </a:r>
            <a:r>
              <a:rPr lang="en-GB" dirty="0"/>
              <a:t>patch without </a:t>
            </a:r>
            <a:r>
              <a:rPr lang="en-GB" i="1" dirty="0" err="1"/>
              <a:t>Avrainvillea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948780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A5644B-34EF-0B44-A0BE-5E04B2824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/>
              <a:t>Regrowth experiment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66030832-42DA-9A4A-901C-F18181D2F4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25562"/>
            <a:ext cx="7142018" cy="518302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0E25108-0566-5743-9DCF-5CBA47041104}"/>
              </a:ext>
            </a:extLst>
          </p:cNvPr>
          <p:cNvSpPr txBox="1"/>
          <p:nvPr/>
        </p:nvSpPr>
        <p:spPr>
          <a:xfrm>
            <a:off x="8625961" y="2228671"/>
            <a:ext cx="216142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Biomass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Horizontal growth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Vertical growth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14382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B6B356-F7D4-6246-B8D6-A5DA9207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653"/>
            <a:ext cx="10515600" cy="1325563"/>
          </a:xfrm>
        </p:spPr>
        <p:txBody>
          <a:bodyPr>
            <a:normAutofit/>
          </a:bodyPr>
          <a:lstStyle/>
          <a:p>
            <a:r>
              <a:rPr lang="en-GB" i="1" dirty="0" err="1"/>
              <a:t>Avrainvilea</a:t>
            </a:r>
            <a:r>
              <a:rPr lang="en-GB" dirty="0"/>
              <a:t> </a:t>
            </a:r>
            <a:r>
              <a:rPr lang="en-GB" i="1" dirty="0"/>
              <a:t>Sargassum-run off </a:t>
            </a:r>
            <a:r>
              <a:rPr lang="en-GB" dirty="0"/>
              <a:t>interaction effect on </a:t>
            </a:r>
            <a:r>
              <a:rPr lang="en-GB" i="1" dirty="0" err="1"/>
              <a:t>Thalassia</a:t>
            </a:r>
            <a:endParaRPr lang="en-GB" i="1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D9EE5B82-5777-CB4D-BA57-4D79984232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68487"/>
            <a:ext cx="5613558" cy="435133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6150CC5-A1E7-6F43-B7B4-B4C588119174}"/>
              </a:ext>
            </a:extLst>
          </p:cNvPr>
          <p:cNvSpPr txBox="1"/>
          <p:nvPr/>
        </p:nvSpPr>
        <p:spPr>
          <a:xfrm>
            <a:off x="6698070" y="2136338"/>
            <a:ext cx="446840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Effect of </a:t>
            </a:r>
            <a:r>
              <a:rPr lang="en-GB" i="1" dirty="0"/>
              <a:t>Sargassum </a:t>
            </a:r>
            <a:r>
              <a:rPr lang="en-GB" dirty="0"/>
              <a:t>run off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err="1"/>
              <a:t>Thalassia</a:t>
            </a:r>
            <a:r>
              <a:rPr lang="en-GB" dirty="0"/>
              <a:t> traits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More or less epiphytes?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Different leaf traits? </a:t>
            </a:r>
          </a:p>
          <a:p>
            <a:pPr lvl="1"/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Nutrients and sulphide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Difference in nutrient concentration?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Difference in Sulphide concentration?</a:t>
            </a:r>
          </a:p>
        </p:txBody>
      </p:sp>
    </p:spTree>
    <p:extLst>
      <p:ext uri="{BB962C8B-B14F-4D97-AF65-F5344CB8AC3E}">
        <p14:creationId xmlns:p14="http://schemas.microsoft.com/office/powerpoint/2010/main" val="2470611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AE4ED6-F2AD-AD4A-8875-A3565D6E4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i="1" dirty="0"/>
              <a:t>Sargassum</a:t>
            </a:r>
            <a:r>
              <a:rPr lang="en-GB" dirty="0"/>
              <a:t> addition experiment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F83340CC-9C0C-8948-AE43-05A78755A5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68488"/>
            <a:ext cx="5544446" cy="435133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5AAD42D-64BE-5A4F-8F11-1D1E5D836637}"/>
              </a:ext>
            </a:extLst>
          </p:cNvPr>
          <p:cNvSpPr txBox="1"/>
          <p:nvPr/>
        </p:nvSpPr>
        <p:spPr>
          <a:xfrm>
            <a:off x="6698361" y="2136338"/>
            <a:ext cx="446840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Effect of direct </a:t>
            </a:r>
            <a:r>
              <a:rPr lang="en-GB" i="1" dirty="0"/>
              <a:t>Sargassum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err="1"/>
              <a:t>Thalassia</a:t>
            </a:r>
            <a:r>
              <a:rPr lang="en-GB" dirty="0"/>
              <a:t> traits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More or less epiphytes?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Different leaf traits? </a:t>
            </a:r>
          </a:p>
          <a:p>
            <a:pPr lvl="1"/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Nutrients and sulphide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Difference in nutrient concentration?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Difference in Sulphide concentration?</a:t>
            </a:r>
          </a:p>
        </p:txBody>
      </p:sp>
    </p:spTree>
    <p:extLst>
      <p:ext uri="{BB962C8B-B14F-4D97-AF65-F5344CB8AC3E}">
        <p14:creationId xmlns:p14="http://schemas.microsoft.com/office/powerpoint/2010/main" val="3327548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406B64-B903-6847-9351-9C15E6077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nl-NL" dirty="0" err="1"/>
              <a:t>Wrap</a:t>
            </a:r>
            <a:r>
              <a:rPr lang="nl-NL" dirty="0"/>
              <a:t> up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0E117FF-7E25-974D-9292-6684361D69EB}"/>
              </a:ext>
            </a:extLst>
          </p:cNvPr>
          <p:cNvSpPr txBox="1"/>
          <p:nvPr/>
        </p:nvSpPr>
        <p:spPr>
          <a:xfrm>
            <a:off x="838200" y="1870364"/>
            <a:ext cx="566007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Monitor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Long term biomass production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Interaction with </a:t>
            </a:r>
            <a:r>
              <a:rPr lang="en-GB" i="1" dirty="0" err="1"/>
              <a:t>Thalassia</a:t>
            </a:r>
            <a:endParaRPr lang="en-GB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Sediment layer + nutrients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Regrowth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Short term biomass production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Interaction effect Sargassum + </a:t>
            </a:r>
            <a:r>
              <a:rPr lang="en-GB" i="1" dirty="0" err="1"/>
              <a:t>Avrainvillea</a:t>
            </a:r>
            <a:r>
              <a:rPr lang="en-GB" dirty="0"/>
              <a:t> on </a:t>
            </a:r>
            <a:r>
              <a:rPr lang="en-GB" i="1" dirty="0" err="1"/>
              <a:t>Thalassia</a:t>
            </a:r>
            <a:endParaRPr lang="en-GB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i="1" dirty="0" err="1"/>
              <a:t>Thalassia</a:t>
            </a:r>
            <a:r>
              <a:rPr lang="en-GB" dirty="0"/>
              <a:t> traits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Nutrients </a:t>
            </a:r>
          </a:p>
        </p:txBody>
      </p:sp>
    </p:spTree>
    <p:extLst>
      <p:ext uri="{BB962C8B-B14F-4D97-AF65-F5344CB8AC3E}">
        <p14:creationId xmlns:p14="http://schemas.microsoft.com/office/powerpoint/2010/main" val="299287119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4809</TotalTime>
  <Words>226</Words>
  <Application>Microsoft Macintosh PowerPoint</Application>
  <PresentationFormat>Breedbeeld</PresentationFormat>
  <Paragraphs>78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Kantoorthema</vt:lpstr>
      <vt:lpstr>Avrainvillea at Lac Bay</vt:lpstr>
      <vt:lpstr>Introduction</vt:lpstr>
      <vt:lpstr>Introduction</vt:lpstr>
      <vt:lpstr>Introduction</vt:lpstr>
      <vt:lpstr>Monitoring current situation</vt:lpstr>
      <vt:lpstr>Regrowth experiment</vt:lpstr>
      <vt:lpstr>Avrainvilea Sargassum-run off interaction effect on Thalassia</vt:lpstr>
      <vt:lpstr>Sargassum addition experiment</vt:lpstr>
      <vt:lpstr>Wrap 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Avrainvillea at Bonaire</dc:title>
  <dc:creator>Hofstede, T.G. (Thijs)</dc:creator>
  <cp:lastModifiedBy>Hofstede, T.G. (Thijs)</cp:lastModifiedBy>
  <cp:revision>15</cp:revision>
  <dcterms:created xsi:type="dcterms:W3CDTF">2022-04-15T18:04:14Z</dcterms:created>
  <dcterms:modified xsi:type="dcterms:W3CDTF">2022-04-19T02:13:44Z</dcterms:modified>
</cp:coreProperties>
</file>